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8"/>
  </p:notesMasterIdLst>
  <p:sldIdLst>
    <p:sldId id="2132738399" r:id="rId2"/>
    <p:sldId id="2132738430" r:id="rId3"/>
    <p:sldId id="288" r:id="rId4"/>
    <p:sldId id="289" r:id="rId5"/>
    <p:sldId id="333" r:id="rId6"/>
    <p:sldId id="331" r:id="rId7"/>
    <p:sldId id="361" r:id="rId8"/>
    <p:sldId id="362" r:id="rId9"/>
    <p:sldId id="308" r:id="rId10"/>
    <p:sldId id="2132738448" r:id="rId11"/>
    <p:sldId id="2132738449" r:id="rId12"/>
    <p:sldId id="364" r:id="rId13"/>
    <p:sldId id="334" r:id="rId14"/>
    <p:sldId id="373" r:id="rId15"/>
    <p:sldId id="385" r:id="rId16"/>
    <p:sldId id="386" r:id="rId17"/>
    <p:sldId id="330" r:id="rId18"/>
    <p:sldId id="379" r:id="rId19"/>
    <p:sldId id="2132738437" r:id="rId20"/>
    <p:sldId id="387" r:id="rId21"/>
    <p:sldId id="2132738435" r:id="rId22"/>
    <p:sldId id="2132738426" r:id="rId23"/>
    <p:sldId id="2132738434" r:id="rId24"/>
    <p:sldId id="2132738393" r:id="rId25"/>
    <p:sldId id="2132738428" r:id="rId26"/>
    <p:sldId id="213273844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483D2E33-C25C-7846-80FC-F9C3E386DCC2}">
          <p14:sldIdLst/>
        </p14:section>
        <p14:section name="Титульные" id="{CC9C7EDC-032C-E140-B91B-662240526089}">
          <p14:sldIdLst>
            <p14:sldId id="2132738399"/>
            <p14:sldId id="2132738430"/>
            <p14:sldId id="288"/>
            <p14:sldId id="289"/>
          </p14:sldIdLst>
        </p14:section>
        <p14:section name="Разделители (шмуцтитулы)" id="{11868F24-E532-4B4A-8A25-7DBBBFBAFCA1}">
          <p14:sldIdLst/>
        </p14:section>
        <p14:section name="Контентные" id="{F611B496-4DB0-3740-A801-3A70E2363A8D}">
          <p14:sldIdLst/>
        </p14:section>
        <p14:section name="Инфографика" id="{6BCB6B98-890C-4A4B-97E9-3E468EBCA05D}">
          <p14:sldIdLst>
            <p14:sldId id="333"/>
            <p14:sldId id="331"/>
            <p14:sldId id="361"/>
            <p14:sldId id="362"/>
            <p14:sldId id="308"/>
            <p14:sldId id="2132738448"/>
            <p14:sldId id="2132738449"/>
            <p14:sldId id="364"/>
            <p14:sldId id="334"/>
            <p14:sldId id="373"/>
            <p14:sldId id="385"/>
            <p14:sldId id="386"/>
            <p14:sldId id="330"/>
            <p14:sldId id="379"/>
            <p14:sldId id="2132738437"/>
            <p14:sldId id="387"/>
          </p14:sldIdLst>
        </p14:section>
        <p14:section name="Декоративные элементы" id="{60B4A2D8-E419-8F4B-B20F-7CA9D23EBC8E}">
          <p14:sldIdLst>
            <p14:sldId id="2132738435"/>
            <p14:sldId id="2132738426"/>
            <p14:sldId id="2132738434"/>
            <p14:sldId id="2132738393"/>
            <p14:sldId id="2132738428"/>
            <p14:sldId id="21327384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547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77A84D-A527-023F-9D7C-889C5C58AB21}" name="Alexander Bychuk" initials="AB" userId="S::Alexander.Bychuk@kaspersky.com::55a9de79-d0ad-4b3f-b810-0f2283448d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Костян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4F9"/>
    <a:srgbClr val="E9F5FA"/>
    <a:srgbClr val="212121"/>
    <a:srgbClr val="0077FF"/>
    <a:srgbClr val="C7F3F8"/>
    <a:srgbClr val="00D3E3"/>
    <a:srgbClr val="00EAFF"/>
    <a:srgbClr val="252525"/>
    <a:srgbClr val="7DECF8"/>
    <a:srgbClr val="ED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4" autoAdjust="0"/>
    <p:restoredTop sz="95740"/>
  </p:normalViewPr>
  <p:slideViewPr>
    <p:cSldViewPr snapToGrid="0" snapToObjects="1" showGuides="1">
      <p:cViewPr varScale="1">
        <p:scale>
          <a:sx n="93" d="100"/>
          <a:sy n="93" d="100"/>
        </p:scale>
        <p:origin x="33" y="159"/>
      </p:cViewPr>
      <p:guideLst>
        <p:guide orient="horz" pos="2160"/>
        <p:guide pos="3840"/>
        <p:guide pos="2547"/>
        <p:guide orient="horz" pos="777"/>
      </p:guideLst>
    </p:cSldViewPr>
  </p:slideViewPr>
  <p:outlineViewPr>
    <p:cViewPr>
      <p:scale>
        <a:sx n="33" d="100"/>
        <a:sy n="33" d="100"/>
      </p:scale>
      <p:origin x="0" y="-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dPt>
            <c:idx val="2"/>
            <c:bubble3D val="0"/>
            <c:spPr>
              <a:solidFill>
                <a:srgbClr val="7DECF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E8-8B4F-B4F2-A5DE99436B35}"/>
              </c:ext>
            </c:extLst>
          </c:dPt>
          <c:dPt>
            <c:idx val="3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0E8-8B4F-B4F2-A5DE99436B35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E8-8B4F-B4F2-A5DE99436B35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0E8-8B4F-B4F2-A5DE99436B3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VK Sans Display Medium" pitchFamily="2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0E8-8B4F-B4F2-A5DE99436B3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VK Sans Display Medium" pitchFamily="2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0E8-8B4F-B4F2-A5DE99436B3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VK Sans Display Medium" pitchFamily="2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0E8-8B4F-B4F2-A5DE99436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VK Sans Display Medium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Москва</c:v>
                </c:pt>
                <c:pt idx="1">
                  <c:v>Спб</c:v>
                </c:pt>
                <c:pt idx="2">
                  <c:v>Екб</c:v>
                </c:pt>
                <c:pt idx="3">
                  <c:v>Тула</c:v>
                </c:pt>
                <c:pt idx="4">
                  <c:v>Тверь </c:v>
                </c:pt>
                <c:pt idx="5">
                  <c:v>Новгород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VK Sans Display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MAU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12"/>
            <c:marker>
              <c:symbol val="none"/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87-D040-8BD9-5A72B7606B13}"/>
              </c:ext>
            </c:extLst>
          </c:dPt>
          <c:dPt>
            <c:idx val="13"/>
            <c:marker>
              <c:symbol val="none"/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87-D040-8BD9-5A72B7606B13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87-D040-8BD9-5A72B7606B13}"/>
              </c:ext>
            </c:extLst>
          </c:dPt>
          <c:dLbls>
            <c:delete val="1"/>
          </c:dLbls>
          <c:cat>
            <c:numRef>
              <c:f>Лист1!$A$2:$A$16</c:f>
              <c:numCache>
                <c:formatCode>m/d/yy</c:formatCode>
                <c:ptCount val="15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</c:numCache>
            </c:numRef>
          </c:cat>
          <c:val>
            <c:numRef>
              <c:f>Лист1!$B$2:$B$16</c:f>
              <c:numCache>
                <c:formatCode>General</c:formatCode>
                <c:ptCount val="15"/>
                <c:pt idx="0">
                  <c:v>1.4</c:v>
                </c:pt>
                <c:pt idx="1">
                  <c:v>2.4</c:v>
                </c:pt>
                <c:pt idx="2">
                  <c:v>6.5</c:v>
                </c:pt>
                <c:pt idx="3">
                  <c:v>13.6</c:v>
                </c:pt>
                <c:pt idx="4">
                  <c:v>10.5</c:v>
                </c:pt>
                <c:pt idx="5">
                  <c:v>9.5</c:v>
                </c:pt>
                <c:pt idx="6">
                  <c:v>10.5</c:v>
                </c:pt>
                <c:pt idx="7">
                  <c:v>11.6</c:v>
                </c:pt>
                <c:pt idx="8">
                  <c:v>16.899999999999999</c:v>
                </c:pt>
                <c:pt idx="9">
                  <c:v>18.600000000000001</c:v>
                </c:pt>
                <c:pt idx="10">
                  <c:v>18.8</c:v>
                </c:pt>
                <c:pt idx="11">
                  <c:v>22.9</c:v>
                </c:pt>
                <c:pt idx="12">
                  <c:v>21.2</c:v>
                </c:pt>
                <c:pt idx="13">
                  <c:v>20.3</c:v>
                </c:pt>
                <c:pt idx="14">
                  <c:v>27.5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2-DA87-D040-8BD9-5A72B7606B1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50800" cap="rnd">
              <a:solidFill>
                <a:srgbClr val="0077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Лист1!$A$2:$A$16</c:f>
              <c:numCache>
                <c:formatCode>m/d/yy</c:formatCode>
                <c:ptCount val="15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</c:numCache>
            </c:numRef>
          </c:cat>
          <c:val>
            <c:numRef>
              <c:f>Лист1!$C$2:$C$16</c:f>
              <c:numCache>
                <c:formatCode>General</c:formatCode>
                <c:ptCount val="15"/>
                <c:pt idx="0">
                  <c:v>0.39999999999999991</c:v>
                </c:pt>
                <c:pt idx="1">
                  <c:v>3</c:v>
                </c:pt>
                <c:pt idx="2">
                  <c:v>2</c:v>
                </c:pt>
                <c:pt idx="3">
                  <c:v>16.7</c:v>
                </c:pt>
                <c:pt idx="4">
                  <c:v>11.5</c:v>
                </c:pt>
                <c:pt idx="5">
                  <c:v>8.5</c:v>
                </c:pt>
                <c:pt idx="6">
                  <c:v>9.4</c:v>
                </c:pt>
                <c:pt idx="7">
                  <c:v>6.3000000000000007</c:v>
                </c:pt>
                <c:pt idx="8">
                  <c:v>15.199999999999996</c:v>
                </c:pt>
                <c:pt idx="9">
                  <c:v>18.400000000000002</c:v>
                </c:pt>
                <c:pt idx="10">
                  <c:v>14.700000000000003</c:v>
                </c:pt>
                <c:pt idx="11">
                  <c:v>24.599999999999998</c:v>
                </c:pt>
                <c:pt idx="12">
                  <c:v>22.099999999999998</c:v>
                </c:pt>
                <c:pt idx="13">
                  <c:v>13.100000000000001</c:v>
                </c:pt>
                <c:pt idx="14">
                  <c:v>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4-DA87-D040-8BD9-5A72B7606B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826970272"/>
        <c:axId val="-1225504976"/>
      </c:lineChart>
      <c:dateAx>
        <c:axId val="-1826970272"/>
        <c:scaling>
          <c:orientation val="minMax"/>
        </c:scaling>
        <c:delete val="0"/>
        <c:axPos val="b"/>
        <c:numFmt formatCode="[$-419]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VK Sans Display" pitchFamily="2" charset="0"/>
                <a:ea typeface="+mn-ea"/>
                <a:cs typeface="+mn-cs"/>
              </a:defRPr>
            </a:pPr>
            <a:endParaRPr lang="ru-RU"/>
          </a:p>
        </c:txPr>
        <c:crossAx val="-1225504976"/>
        <c:crosses val="autoZero"/>
        <c:auto val="1"/>
        <c:lblOffset val="100"/>
        <c:baseTimeUnit val="months"/>
      </c:dateAx>
      <c:valAx>
        <c:axId val="-1225504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VK Sans Display" pitchFamily="2" charset="0"/>
                <a:ea typeface="+mn-ea"/>
                <a:cs typeface="+mn-cs"/>
              </a:defRPr>
            </a:pPr>
            <a:endParaRPr lang="ru-RU"/>
          </a:p>
        </c:txPr>
        <c:crossAx val="-182697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4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15903953756196E-2"/>
          <c:y val="0.18812920140475392"/>
          <c:w val="0.82084145567912026"/>
          <c:h val="0.622787793755309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Wallets</c:v>
                </c:pt>
              </c:strCache>
            </c:strRef>
          </c:tx>
          <c:spPr>
            <a:solidFill>
              <a:srgbClr val="00D3E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Jan-20</c:v>
                </c:pt>
                <c:pt idx="1">
                  <c:v>Feb-20</c:v>
                </c:pt>
                <c:pt idx="2">
                  <c:v>Mar-20</c:v>
                </c:pt>
                <c:pt idx="3">
                  <c:v>Apr-20</c:v>
                </c:pt>
                <c:pt idx="4">
                  <c:v>May-20</c:v>
                </c:pt>
                <c:pt idx="5">
                  <c:v>Jun-20</c:v>
                </c:pt>
                <c:pt idx="6">
                  <c:v>Jul-20</c:v>
                </c:pt>
                <c:pt idx="7">
                  <c:v>Aug-20</c:v>
                </c:pt>
                <c:pt idx="8">
                  <c:v>Sept-20</c:v>
                </c:pt>
                <c:pt idx="9">
                  <c:v>Oct-20</c:v>
                </c:pt>
                <c:pt idx="10">
                  <c:v>Nov-20</c:v>
                </c:pt>
                <c:pt idx="11">
                  <c:v>Dec-20</c:v>
                </c:pt>
                <c:pt idx="12">
                  <c:v>Jan-21</c:v>
                </c:pt>
                <c:pt idx="13">
                  <c:v>Feb-21</c:v>
                </c:pt>
                <c:pt idx="14">
                  <c:v>Mar-21</c:v>
                </c:pt>
                <c:pt idx="15">
                  <c:v>Apr-21</c:v>
                </c:pt>
                <c:pt idx="16">
                  <c:v>May-21</c:v>
                </c:pt>
                <c:pt idx="17">
                  <c:v>Jun-21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14617743</c:v>
                </c:pt>
                <c:pt idx="1">
                  <c:v>14861565</c:v>
                </c:pt>
                <c:pt idx="2">
                  <c:v>15165194</c:v>
                </c:pt>
                <c:pt idx="3">
                  <c:v>15389500</c:v>
                </c:pt>
                <c:pt idx="4">
                  <c:v>15550518</c:v>
                </c:pt>
                <c:pt idx="5">
                  <c:v>15715768</c:v>
                </c:pt>
                <c:pt idx="6">
                  <c:v>16044914</c:v>
                </c:pt>
                <c:pt idx="7">
                  <c:v>16237614</c:v>
                </c:pt>
                <c:pt idx="8">
                  <c:v>16400777</c:v>
                </c:pt>
                <c:pt idx="9">
                  <c:v>16605883</c:v>
                </c:pt>
                <c:pt idx="10">
                  <c:v>16741675</c:v>
                </c:pt>
                <c:pt idx="11">
                  <c:v>16917196</c:v>
                </c:pt>
                <c:pt idx="12">
                  <c:v>17064845</c:v>
                </c:pt>
                <c:pt idx="13">
                  <c:v>17170333</c:v>
                </c:pt>
                <c:pt idx="14">
                  <c:v>17292250</c:v>
                </c:pt>
                <c:pt idx="15">
                  <c:v>17601756</c:v>
                </c:pt>
                <c:pt idx="16">
                  <c:v>17810935</c:v>
                </c:pt>
                <c:pt idx="17">
                  <c:v>17952091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07-C648-8334-F3EFF6C15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-27"/>
        <c:axId val="-1225504432"/>
        <c:axId val="-12254951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Transactions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Jan-20</c:v>
                </c:pt>
                <c:pt idx="1">
                  <c:v>Feb-20</c:v>
                </c:pt>
                <c:pt idx="2">
                  <c:v>Mar-20</c:v>
                </c:pt>
                <c:pt idx="3">
                  <c:v>Apr-20</c:v>
                </c:pt>
                <c:pt idx="4">
                  <c:v>May-20</c:v>
                </c:pt>
                <c:pt idx="5">
                  <c:v>Jun-20</c:v>
                </c:pt>
                <c:pt idx="6">
                  <c:v>Jul-20</c:v>
                </c:pt>
                <c:pt idx="7">
                  <c:v>Aug-20</c:v>
                </c:pt>
                <c:pt idx="8">
                  <c:v>Sept-20</c:v>
                </c:pt>
                <c:pt idx="9">
                  <c:v>Oct-20</c:v>
                </c:pt>
                <c:pt idx="10">
                  <c:v>Nov-20</c:v>
                </c:pt>
                <c:pt idx="11">
                  <c:v>Dec-20</c:v>
                </c:pt>
                <c:pt idx="12">
                  <c:v>Jan-21</c:v>
                </c:pt>
                <c:pt idx="13">
                  <c:v>Feb-21</c:v>
                </c:pt>
                <c:pt idx="14">
                  <c:v>Mar-21</c:v>
                </c:pt>
                <c:pt idx="15">
                  <c:v>Apr-21</c:v>
                </c:pt>
                <c:pt idx="16">
                  <c:v>May-21</c:v>
                </c:pt>
                <c:pt idx="17">
                  <c:v>Jun-21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974580</c:v>
                </c:pt>
                <c:pt idx="1">
                  <c:v>1175763</c:v>
                </c:pt>
                <c:pt idx="2">
                  <c:v>1621826</c:v>
                </c:pt>
                <c:pt idx="3">
                  <c:v>1407362</c:v>
                </c:pt>
                <c:pt idx="4">
                  <c:v>1399425</c:v>
                </c:pt>
                <c:pt idx="5">
                  <c:v>1393116</c:v>
                </c:pt>
                <c:pt idx="6">
                  <c:v>2090132</c:v>
                </c:pt>
                <c:pt idx="7">
                  <c:v>1702758</c:v>
                </c:pt>
                <c:pt idx="8">
                  <c:v>1712278</c:v>
                </c:pt>
                <c:pt idx="9">
                  <c:v>2305062</c:v>
                </c:pt>
                <c:pt idx="10">
                  <c:v>1882143</c:v>
                </c:pt>
                <c:pt idx="11">
                  <c:v>2547720</c:v>
                </c:pt>
                <c:pt idx="12">
                  <c:v>1797406</c:v>
                </c:pt>
                <c:pt idx="13">
                  <c:v>1795342</c:v>
                </c:pt>
                <c:pt idx="14">
                  <c:v>1953147</c:v>
                </c:pt>
                <c:pt idx="15">
                  <c:v>1876349</c:v>
                </c:pt>
                <c:pt idx="16">
                  <c:v>1942896</c:v>
                </c:pt>
                <c:pt idx="17">
                  <c:v>2108750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207-C648-8334-F3EFF6C15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25491376"/>
        <c:axId val="-1225494096"/>
      </c:lineChart>
      <c:catAx>
        <c:axId val="-1225504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-5400000"/>
          <a:lstStyle/>
          <a:p>
            <a:pPr>
              <a:defRPr/>
            </a:pPr>
            <a:endParaRPr lang="ru-RU"/>
          </a:p>
        </c:txPr>
        <c:crossAx val="-1225495184"/>
        <c:crosses val="autoZero"/>
        <c:auto val="1"/>
        <c:lblAlgn val="ctr"/>
        <c:lblOffset val="100"/>
        <c:noMultiLvlLbl val="1"/>
      </c:catAx>
      <c:valAx>
        <c:axId val="-122549518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225504432"/>
        <c:crosses val="autoZero"/>
        <c:crossBetween val="between"/>
        <c:majorUnit val="4500000"/>
        <c:minorUnit val="2250000"/>
      </c:valAx>
      <c:catAx>
        <c:axId val="-1225491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-1225494096"/>
        <c:crosses val="autoZero"/>
        <c:auto val="1"/>
        <c:lblAlgn val="ctr"/>
        <c:lblOffset val="100"/>
        <c:noMultiLvlLbl val="1"/>
      </c:catAx>
      <c:valAx>
        <c:axId val="-1225494096"/>
        <c:scaling>
          <c:orientation val="minMax"/>
        </c:scaling>
        <c:delete val="0"/>
        <c:axPos val="r"/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225491376"/>
        <c:crosses val="max"/>
        <c:crossBetween val="between"/>
        <c:majorUnit val="650000"/>
        <c:minorUnit val="32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0.20236316737494811"/>
          <c:h val="9.43505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latin typeface="VK Sans Display" pitchFamily="2" charset="0"/>
        </a:defRPr>
      </a:pPr>
      <a:endParaRPr lang="ru-R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4628E-2"/>
          <c:y val="0"/>
          <c:w val="0.9835369999999999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Упоминания</c:v>
                </c:pt>
              </c:strCache>
            </c:strRef>
          </c:tx>
          <c:spPr>
            <a:solidFill>
              <a:schemeClr val="tx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2"/>
                    </a:solidFill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Авторизация через почту</c:v>
                </c:pt>
                <c:pt idx="1">
                  <c:v>Отзыв о Mail.ru группе</c:v>
                </c:pt>
                <c:pt idx="2">
                  <c:v>ЕГЭ</c:v>
                </c:pt>
                <c:pt idx="3">
                  <c:v>Слитые пароли</c:v>
                </c:pt>
                <c:pt idx="4">
                  <c:v>Взлом</c:v>
                </c:pt>
                <c:pt idx="5">
                  <c:v>Бонус</c:v>
                </c:pt>
                <c:pt idx="6">
                  <c:v>Необоснованная критика</c:v>
                </c:pt>
                <c:pt idx="7">
                  <c:v>Безопасность</c:v>
                </c:pt>
                <c:pt idx="8">
                  <c:v>Удаление почты</c:v>
                </c:pt>
                <c:pt idx="9">
                  <c:v>Ответы Mail.ru</c:v>
                </c:pt>
                <c:pt idx="10">
                  <c:v>Спам в почте</c:v>
                </c:pt>
                <c:pt idx="11">
                  <c:v>Интерфейс</c:v>
                </c:pt>
                <c:pt idx="12">
                  <c:v>Сравнение с конкурентами</c:v>
                </c:pt>
                <c:pt idx="13">
                  <c:v>Конфликт с Билайн</c:v>
                </c:pt>
                <c:pt idx="14">
                  <c:v>Опросник</c:v>
                </c:pt>
                <c:pt idx="15">
                  <c:v>Восстановление почты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79</c:v>
                </c:pt>
                <c:pt idx="1">
                  <c:v>79</c:v>
                </c:pt>
                <c:pt idx="2">
                  <c:v>63</c:v>
                </c:pt>
                <c:pt idx="3">
                  <c:v>43</c:v>
                </c:pt>
                <c:pt idx="4">
                  <c:v>38</c:v>
                </c:pt>
                <c:pt idx="5">
                  <c:v>36</c:v>
                </c:pt>
                <c:pt idx="6">
                  <c:v>36</c:v>
                </c:pt>
                <c:pt idx="7">
                  <c:v>29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16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0-694F-8F74-E79FA279C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1225501168"/>
        <c:axId val="-1225493552"/>
      </c:barChart>
      <c:catAx>
        <c:axId val="-122550116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 vert="horz"/>
          <a:lstStyle/>
          <a:p>
            <a:pPr>
              <a:defRPr/>
            </a:pPr>
            <a:endParaRPr lang="ru-RU"/>
          </a:p>
        </c:txPr>
        <c:crossAx val="-1225493552"/>
        <c:crosses val="autoZero"/>
        <c:auto val="1"/>
        <c:lblAlgn val="ctr"/>
        <c:lblOffset val="100"/>
        <c:noMultiLvlLbl val="1"/>
      </c:catAx>
      <c:valAx>
        <c:axId val="-1225493552"/>
        <c:scaling>
          <c:orientation val="minMax"/>
        </c:scaling>
        <c:delete val="0"/>
        <c:axPos val="t"/>
        <c:numFmt formatCode="0" sourceLinked="0"/>
        <c:majorTickMark val="out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225501168"/>
        <c:crosses val="autoZero"/>
        <c:crossBetween val="between"/>
        <c:majorUnit val="26.666699999999999"/>
        <c:minorUnit val="13.333299999999999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VK Sans Display" pitchFamily="2" charset="0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E8-8B4F-B4F2-A5DE99436B35}"/>
              </c:ext>
            </c:extLst>
          </c:dPt>
          <c:dPt>
            <c:idx val="3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0E8-8B4F-B4F2-A5DE99436B35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E8-8B4F-B4F2-A5DE99436B35}"/>
              </c:ext>
            </c:extLst>
          </c:dPt>
          <c:dPt>
            <c:idx val="5"/>
            <c:bubble3D val="0"/>
            <c:spPr>
              <a:solidFill>
                <a:schemeClr val="bg2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0E8-8B4F-B4F2-A5DE99436B3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VK Sans Display Medium" pitchFamily="2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0E8-8B4F-B4F2-A5DE99436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VK Sans Display Medium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Москва</c:v>
                </c:pt>
                <c:pt idx="1">
                  <c:v>Спб</c:v>
                </c:pt>
                <c:pt idx="2">
                  <c:v>Екб</c:v>
                </c:pt>
                <c:pt idx="3">
                  <c:v>Тула</c:v>
                </c:pt>
                <c:pt idx="4">
                  <c:v>Тверь </c:v>
                </c:pt>
                <c:pt idx="5">
                  <c:v>Новгород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VK Sans Display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0.32</c:v>
                </c:pt>
                <c:pt idx="1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D3E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rgbClr val="EBF4F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764199999999996E-2"/>
          <c:y val="6.0160900000000003E-2"/>
          <c:w val="0.89723600000000003"/>
          <c:h val="0.8406169999999999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Категория 2</c:v>
                </c:pt>
              </c:strCache>
            </c:strRef>
          </c:tx>
          <c:spPr>
            <a:solidFill>
              <a:srgbClr val="EBF4F9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</c:v>
                </c:pt>
                <c:pt idx="1">
                  <c:v>43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2-DC46-9FC1-638AA36CCE8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Категория 3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53</c:v>
                </c:pt>
                <c:pt idx="1">
                  <c:v>70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12-DC46-9FC1-638AA36CCE8E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Категория 3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96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12-DC46-9FC1-638AA36CC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641212432"/>
        <c:axId val="-1641211888"/>
      </c:barChart>
      <c:lineChart>
        <c:grouping val="standard"/>
        <c:varyColors val="0"/>
        <c:ser>
          <c:idx val="0"/>
          <c:order val="3"/>
          <c:tx>
            <c:strRef>
              <c:f>Sheet1!$B$1</c:f>
              <c:strCache>
                <c:ptCount val="1"/>
                <c:pt idx="0">
                  <c:v>Категория 1</c:v>
                </c:pt>
              </c:strCache>
            </c:strRef>
          </c:tx>
          <c:spPr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55</c:v>
                </c:pt>
                <c:pt idx="2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AD12-DC46-9FC1-638AA36CC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1212432"/>
        <c:axId val="-1641211888"/>
      </c:lineChart>
      <c:catAx>
        <c:axId val="-1641212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641211888"/>
        <c:crosses val="autoZero"/>
        <c:auto val="1"/>
        <c:lblAlgn val="ctr"/>
        <c:lblOffset val="100"/>
        <c:noMultiLvlLbl val="1"/>
      </c:catAx>
      <c:valAx>
        <c:axId val="-16412118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64121243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latin typeface="VK Sans Display" pitchFamily="2" charset="0"/>
        </a:defRPr>
      </a:pPr>
      <a:endParaRPr lang="ru-R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745299999999995E-2"/>
          <c:y val="5.8398699999999998E-2"/>
          <c:w val="0.851989"/>
          <c:h val="0.84492"/>
        </c:manualLayout>
      </c:layout>
      <c:areaChart>
        <c:grouping val="standar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Июль</c:v>
                </c:pt>
              </c:strCache>
            </c:strRef>
          </c:tx>
          <c:spPr>
            <a:solidFill>
              <a:srgbClr val="00D3E3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96</c:v>
                </c:pt>
                <c:pt idx="1">
                  <c:v>58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A-0844-85D5-EE9469CA4B7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Июнь</c:v>
                </c:pt>
              </c:strCache>
            </c:strRef>
          </c:tx>
          <c:spPr>
            <a:solidFill>
              <a:srgbClr val="7DECF8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53</c:v>
                </c:pt>
                <c:pt idx="1">
                  <c:v>70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7A-0844-85D5-EE9469CA4B77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Май</c:v>
                </c:pt>
              </c:strCache>
            </c:strRef>
          </c:tx>
          <c:spPr>
            <a:solidFill>
              <a:schemeClr val="tx2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</c:v>
                </c:pt>
                <c:pt idx="1">
                  <c:v>43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7A-0844-85D5-EE9469CA4B77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Апрель</c:v>
                </c:pt>
              </c:strCache>
            </c:strRef>
          </c:tx>
          <c:spPr>
            <a:solidFill>
              <a:schemeClr val="tx1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55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7A-0844-85D5-EE9469CA4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26607984"/>
        <c:axId val="-1826616688"/>
      </c:areaChart>
      <c:catAx>
        <c:axId val="-1826607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826616688"/>
        <c:crosses val="autoZero"/>
        <c:auto val="1"/>
        <c:lblAlgn val="ctr"/>
        <c:lblOffset val="100"/>
        <c:noMultiLvlLbl val="1"/>
      </c:catAx>
      <c:valAx>
        <c:axId val="-18266166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-1826607984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latin typeface="VK Sans Display" pitchFamily="2" charset="0"/>
        </a:defRPr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3F7D6-CB3D-674B-937F-620C52CD618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2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39641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D528D5E-3BE6-8334-3246-988128C558BE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rgbClr val="EBF4F9"/>
          </a:solidFill>
        </p:grpSpPr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FE0ED83-FF49-42BF-ED94-843F6531B12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1025B1CF-02BE-3F32-2389-A89AA12FA076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8409062-21BC-2632-4C07-D10806544C3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0807175-A027-A3BE-0DD7-DFD604AE9EC6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070CEFA-320B-6CC0-D0BD-1052AE615E7E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DE9AE618-0CF0-8CA8-2AF0-B274DC7466C7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ABFB45E-FF7A-42F6-94A2-6D8FE53C4268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CE8A6B2-B4AE-6D2F-8FF7-9AA9FE2E72DD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351D055-6FB2-85E0-A61D-3636EDA96D29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0D5F65EA-35A2-B99E-1980-2A71DE8EBC7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79537CE2-04DE-EA8F-C38D-5629A63BFC89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649715DF-B6FC-E811-F8B1-86471E68D8EC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6115344-8B09-B6A9-6FA0-E54242E23C37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285BDF54-418D-599A-114D-4CA8B8AA3960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B8E150A3-E9BE-CB1D-90A5-458408F27FCD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FE6B2D3-BCC3-BE9C-07FD-4F17651861C5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577F7EB3-4BA2-C78B-7C8A-BA546B51BB69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3BB4A21A-19FD-D53C-C952-C1E96F096EC2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11B67161-9F7B-C40B-5283-948906C62C26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5B95E61C-8146-F54C-8830-8A6E0089DE72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0" i="0">
                <a:solidFill>
                  <a:schemeClr val="tx2"/>
                </a:solidFill>
                <a:latin typeface="VK Sans Display Medium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актоид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D528D5E-3BE6-8334-3246-988128C558BE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chemeClr val="bg1"/>
          </a:solidFill>
        </p:grpSpPr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FE0ED83-FF49-42BF-ED94-843F6531B12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1025B1CF-02BE-3F32-2389-A89AA12FA076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8409062-21BC-2632-4C07-D10806544C3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0807175-A027-A3BE-0DD7-DFD604AE9EC6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070CEFA-320B-6CC0-D0BD-1052AE615E7E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DE9AE618-0CF0-8CA8-2AF0-B274DC7466C7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ABFB45E-FF7A-42F6-94A2-6D8FE53C4268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CE8A6B2-B4AE-6D2F-8FF7-9AA9FE2E72DD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351D055-6FB2-85E0-A61D-3636EDA96D29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0D5F65EA-35A2-B99E-1980-2A71DE8EBC7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79537CE2-04DE-EA8F-C38D-5629A63BFC89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649715DF-B6FC-E811-F8B1-86471E68D8EC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6115344-8B09-B6A9-6FA0-E54242E23C37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285BDF54-418D-599A-114D-4CA8B8AA3960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B8E150A3-E9BE-CB1D-90A5-458408F27FCD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FE6B2D3-BCC3-BE9C-07FD-4F17651861C5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577F7EB3-4BA2-C78B-7C8A-BA546B51BB69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3BB4A21A-19FD-D53C-C952-C1E96F096EC2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11B67161-9F7B-C40B-5283-948906C62C26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5B95E61C-8146-F54C-8830-8A6E0089DE72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0" i="0">
                <a:solidFill>
                  <a:schemeClr val="tx1"/>
                </a:solidFill>
                <a:latin typeface="VK Sans Display Medium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2265890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B944C61-111D-4A5C-A99C-DC3F4AB6485C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rgbClr val="EBF4F9">
              <a:alpha val="99000"/>
            </a:srgbClr>
          </a:solidFill>
        </p:grpSpPr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B067637-9874-1FA1-4501-61A76F355EC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E1D243BD-2069-7ED3-B8A5-F7A84EEB1700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506A11F-C5CC-8DDC-6226-744E6E60BA92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33D9057-2F57-64B7-15DD-9666E597DB67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D3921C3-7297-8DCF-0C3E-0DCB67D959BD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8490FBE-966F-46B9-1599-CF793AD91701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4831897-0D13-E217-7659-2B7CE808BEB2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F0759491-F98B-C448-3521-5C355735A0AA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9B28C5-8B09-D2AB-06A5-66B7C9A47A96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F7219B22-52FB-CF1F-F679-7BFF82654205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03821265-B762-6815-826E-FD9EFAB99391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E249282-5C8A-0C4E-EC84-0A22659E0301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D1E80D39-CB68-74B9-D47A-5F005A9751DA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5EE579C-CC55-DBCF-616C-185CB6D5F1D2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FCA1AE8-F127-5A43-4CF1-D0DE90F78B83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8D94D3D2-F2D7-B183-223C-F40344AEF72F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24750039-8975-D385-3756-3958A017A17D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C0C0C657-D45F-159C-97D9-94BC1DC1667C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365A4A85-31AC-876C-1F08-17CE8FA3A3AB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948B54E4-B652-B875-B41E-C687159F521E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— ключевая мысль слайда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2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2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0" i="0">
                <a:solidFill>
                  <a:schemeClr val="tx1"/>
                </a:solidFill>
                <a:latin typeface="VK Sans Display Medium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171652" cy="644241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>
            <a:normAutofit/>
          </a:bodyPr>
          <a:lstStyle>
            <a:lvl1pPr marL="457200" indent="-457200">
              <a:buClr>
                <a:srgbClr val="0077FF"/>
              </a:buClr>
              <a:buFont typeface="+mj-lt"/>
              <a:buAutoNum type="arabicPeriod"/>
              <a:defRPr sz="2000">
                <a:solidFill>
                  <a:schemeClr val="tx1"/>
                </a:solidFill>
                <a:latin typeface="+mj-lt"/>
              </a:defRPr>
            </a:lvl1pPr>
            <a:lvl2pPr marL="846138" indent="-317500">
              <a:buClr>
                <a:srgbClr val="0077FF"/>
              </a:buClr>
              <a:tabLst/>
              <a:defRPr sz="1200">
                <a:solidFill>
                  <a:schemeClr val="tx1"/>
                </a:solidFill>
              </a:defRPr>
            </a:lvl2pPr>
            <a:lvl3pPr marL="1208088" indent="-287338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tabLst/>
              <a:defRPr sz="1100">
                <a:solidFill>
                  <a:schemeClr val="tx1"/>
                </a:solidFill>
              </a:defRPr>
            </a:lvl3pPr>
            <a:lvl4pPr marL="1440000">
              <a:buClr>
                <a:schemeClr val="tx2">
                  <a:lumMod val="40000"/>
                  <a:lumOff val="60000"/>
                </a:schemeClr>
              </a:buClr>
              <a:defRPr sz="1000">
                <a:latin typeface="VK Sans Display" pitchFamily="2" charset="0"/>
              </a:defRPr>
            </a:lvl4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VK Sans Display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VK Sans Display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VK Sans Display" pitchFamily="2" charset="0"/>
              </a:defRPr>
            </a:lvl1pPr>
            <a:lvl2pPr>
              <a:defRPr lang="ru-RU" dirty="0">
                <a:latin typeface="VK Sans Display" pitchFamily="2" charset="0"/>
              </a:defRPr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rgbClr val="EBF4F9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8EE0EA62-D1DB-197B-17C5-E0DE17E5C8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588865"/>
            <a:ext cx="3384000" cy="35769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02D26E4A-0B0F-A33D-01D9-CE78474194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12125" y="0"/>
            <a:ext cx="4079875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644241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9495E1B3-84D7-FF87-D750-3CB105B89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1800371"/>
            <a:ext cx="5418667" cy="4365480"/>
          </a:xfrm>
        </p:spPr>
        <p:txBody>
          <a:bodyPr>
            <a:normAutofit/>
          </a:bodyPr>
          <a:lstStyle>
            <a:lvl1pPr marL="457200" indent="-457200">
              <a:buClr>
                <a:srgbClr val="0077FF"/>
              </a:buClr>
              <a:buFont typeface="+mj-lt"/>
              <a:buAutoNum type="arabicPeriod"/>
              <a:defRPr sz="2000">
                <a:solidFill>
                  <a:schemeClr val="tx1"/>
                </a:solidFill>
                <a:latin typeface="+mj-lt"/>
              </a:defRPr>
            </a:lvl1pPr>
            <a:lvl2pPr marL="846138" indent="-317500">
              <a:buClr>
                <a:srgbClr val="0077FF"/>
              </a:buClr>
              <a:tabLst/>
              <a:defRPr sz="1200">
                <a:solidFill>
                  <a:schemeClr val="tx1"/>
                </a:solidFill>
              </a:defRPr>
            </a:lvl2pPr>
            <a:lvl3pPr marL="1208088" indent="-287338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tabLst/>
              <a:defRPr sz="1100">
                <a:solidFill>
                  <a:schemeClr val="tx1"/>
                </a:solidFill>
              </a:defRPr>
            </a:lvl3pPr>
            <a:lvl4pPr marL="1440000">
              <a:buClr>
                <a:schemeClr val="tx2">
                  <a:lumMod val="40000"/>
                  <a:lumOff val="60000"/>
                </a:schemeClr>
              </a:buClr>
              <a:defRPr sz="1000">
                <a:latin typeface="VK Sans Display" pitchFamily="2" charset="0"/>
              </a:defRPr>
            </a:lvl4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3059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bg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VK Sans Display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VK Sans Display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B13ADDF8-13E5-2393-CF62-649B7B0A8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346702" y="2075229"/>
            <a:ext cx="6172706" cy="41255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bg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  <p:extLst>
      <p:ext uri="{BB962C8B-B14F-4D97-AF65-F5344CB8AC3E}">
        <p14:creationId xmlns:p14="http://schemas.microsoft.com/office/powerpoint/2010/main" val="413776089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Группа 5"/>
          <p:cNvGrpSpPr/>
          <p:nvPr userDrawn="1"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97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Группа 25"/>
          <p:cNvGrpSpPr/>
          <p:nvPr userDrawn="1"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117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03A0D21-4597-1C7A-528B-0A9FAE3ED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88862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Группа 5"/>
          <p:cNvGrpSpPr/>
          <p:nvPr userDrawn="1"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97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Группа 25"/>
          <p:cNvGrpSpPr/>
          <p:nvPr userDrawn="1"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117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B87E4-90D6-9BAC-BFAC-B2EB81265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" y="0"/>
            <a:ext cx="12192014" cy="685800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DCBCAA-163C-28F1-46AD-7017AD4C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813" y="6168444"/>
            <a:ext cx="1555289" cy="3550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BCB89D-E7EE-2DBA-6FE4-CDB9194147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17" y="702089"/>
            <a:ext cx="2490420" cy="550978"/>
          </a:xfrm>
          <a:prstGeom prst="rect">
            <a:avLst/>
          </a:prstGeom>
        </p:spPr>
      </p:pic>
      <p:sp>
        <p:nvSpPr>
          <p:cNvPr id="3" name="Заголовок 7">
            <a:extLst>
              <a:ext uri="{FF2B5EF4-FFF2-40B4-BE49-F238E27FC236}">
                <a16:creationId xmlns:a16="http://schemas.microsoft.com/office/drawing/2014/main" id="{1C7AD0D0-6111-F3C1-08F8-5FCA87A2D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170" y="3035262"/>
            <a:ext cx="6421292" cy="12187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Название презентации в одну или две строки</a:t>
            </a:r>
          </a:p>
        </p:txBody>
      </p:sp>
      <p:sp>
        <p:nvSpPr>
          <p:cNvPr id="4" name="Текст 14">
            <a:extLst>
              <a:ext uri="{FF2B5EF4-FFF2-40B4-BE49-F238E27FC236}">
                <a16:creationId xmlns:a16="http://schemas.microsoft.com/office/drawing/2014/main" id="{1466BF26-5A99-4BA0-054F-5E4B1C68E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1773238"/>
            <a:ext cx="3616325" cy="32519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VK Sans Display" pitchFamily="2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VK Sans Display" pitchFamily="2" charset="0"/>
              </a:defRPr>
            </a:lvl2pPr>
            <a:lvl3pPr>
              <a:defRPr>
                <a:solidFill>
                  <a:schemeClr val="bg1"/>
                </a:solidFill>
                <a:latin typeface="VK Sans Display" pitchFamily="2" charset="0"/>
              </a:defRPr>
            </a:lvl3pPr>
            <a:lvl4pPr>
              <a:defRPr>
                <a:solidFill>
                  <a:schemeClr val="bg1"/>
                </a:solidFill>
                <a:latin typeface="VK Sans Display" pitchFamily="2" charset="0"/>
              </a:defRPr>
            </a:lvl4pPr>
            <a:lvl5pPr>
              <a:defRPr>
                <a:solidFill>
                  <a:schemeClr val="bg1"/>
                </a:solidFill>
                <a:latin typeface="VK Sans Display" pitchFamily="2" charset="0"/>
              </a:defRPr>
            </a:lvl5pPr>
          </a:lstStyle>
          <a:p>
            <a:pPr lvl="0"/>
            <a:r>
              <a:rPr lang="ru-RU" dirty="0"/>
              <a:t>Название мероприятия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07E0830E-1F2C-2DC9-0881-6235FECCC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512" y="5119279"/>
            <a:ext cx="2036955" cy="527122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  <a:latin typeface="VK Sans Display" pitchFamily="2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VK Sans Display" pitchFamily="2" charset="0"/>
              </a:defRPr>
            </a:lvl2pPr>
            <a:lvl3pPr>
              <a:defRPr>
                <a:solidFill>
                  <a:schemeClr val="bg1"/>
                </a:solidFill>
                <a:latin typeface="VK Sans Display" pitchFamily="2" charset="0"/>
              </a:defRPr>
            </a:lvl3pPr>
            <a:lvl4pPr>
              <a:defRPr>
                <a:solidFill>
                  <a:schemeClr val="bg1"/>
                </a:solidFill>
                <a:latin typeface="VK Sans Display" pitchFamily="2" charset="0"/>
              </a:defRPr>
            </a:lvl4pPr>
            <a:lvl5pPr>
              <a:defRPr>
                <a:solidFill>
                  <a:schemeClr val="bg1"/>
                </a:solidFill>
                <a:latin typeface="VK Sans Display" pitchFamily="2" charset="0"/>
              </a:defRPr>
            </a:lvl5pPr>
          </a:lstStyle>
          <a:p>
            <a:pPr lvl="1"/>
            <a:r>
              <a:rPr lang="ru-RU" dirty="0"/>
              <a:t>Имя Фамилия, должность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394714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Группа 5"/>
          <p:cNvGrpSpPr/>
          <p:nvPr userDrawn="1"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97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Группа 25"/>
          <p:cNvGrpSpPr/>
          <p:nvPr userDrawn="1"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117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EE1A035-5595-0B4B-D708-3A0DAA44FF8C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21212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5BCE5DC4-B704-8633-88F9-1E2B58A53CF6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A8B6701-9B6D-E0B7-6CD9-EEF9B37283AE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E926FF1E-F9AF-0DF1-7E7C-3A7AD14ADFCB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BD06CA-6E17-AC66-33CC-0FC3EB3E8A67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C41CB05B-C993-B53E-EC88-B6B03F5E2CAA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F8DD155C-D7E6-BAEE-EFD1-D60E801B7F58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B3C41D1-D082-E341-2C17-EFC0F406384E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8401FF3-DB95-EA08-8B73-06291BE2826C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1E09453-A0CD-E3C1-6FC8-EAE8DEA7BE17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64170D0-22D4-2DC4-30BD-559BD657C257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452814B-CC19-B17A-9E31-EA3C5BAADBA3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87ED01C-8EBD-CE7C-C35B-B624EB8AA992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D98FB32-DFDA-2E2E-9FBA-81579DDAD389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94829BC2-0454-323F-170A-8C4F07EB3BEE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2705A3FE-46B4-5AC7-8ECA-326F05D85BFD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88A46A0-DABF-F1E3-7C47-5C34201D166C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063F523-EB83-A451-7BD2-8C6F47515280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CF304DB-1904-9C59-C217-A8ACBD4C96F0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0BAA61D-8A49-8782-BB8F-0C1C288AE966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2B624E4-9C87-602D-D412-83070AE17276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8E5ED20-3E14-46C4-6B92-087B620CE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13" y="6168444"/>
            <a:ext cx="1555289" cy="35508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A30142F-E549-6C8A-4361-B0F4482A0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817" y="702089"/>
            <a:ext cx="2490420" cy="550978"/>
          </a:xfrm>
          <a:prstGeom prst="rect">
            <a:avLst/>
          </a:prstGeom>
        </p:spPr>
      </p:pic>
      <p:sp>
        <p:nvSpPr>
          <p:cNvPr id="24" name="Заголовок 7">
            <a:extLst>
              <a:ext uri="{FF2B5EF4-FFF2-40B4-BE49-F238E27FC236}">
                <a16:creationId xmlns:a16="http://schemas.microsoft.com/office/drawing/2014/main" id="{3F475A60-2868-7195-A575-FFABE0EDC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106" y="4114706"/>
            <a:ext cx="6421292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6831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5BA2BE-D08C-B882-058E-590688C45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910"/>
          <a:stretch/>
        </p:blipFill>
        <p:spPr>
          <a:xfrm>
            <a:off x="2350640" y="-9819"/>
            <a:ext cx="9837444" cy="6858008"/>
          </a:xfrm>
          <a:prstGeom prst="rect">
            <a:avLst/>
          </a:prstGeom>
        </p:spPr>
      </p:pic>
      <p:grpSp>
        <p:nvGrpSpPr>
          <p:cNvPr id="96" name="Группа 5"/>
          <p:cNvGrpSpPr/>
          <p:nvPr userDrawn="1"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97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Группа 25"/>
          <p:cNvGrpSpPr/>
          <p:nvPr userDrawn="1"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117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89EF6E-4774-AC07-49AA-1FDE3FAFE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65" y="6163082"/>
            <a:ext cx="1555288" cy="355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20808-A107-0360-6B4F-1262E2A860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17" y="702089"/>
            <a:ext cx="2484911" cy="550978"/>
          </a:xfrm>
          <a:prstGeom prst="rect">
            <a:avLst/>
          </a:prstGeom>
        </p:spPr>
      </p:pic>
      <p:sp>
        <p:nvSpPr>
          <p:cNvPr id="2" name="Заголовок 7">
            <a:extLst>
              <a:ext uri="{FF2B5EF4-FFF2-40B4-BE49-F238E27FC236}">
                <a16:creationId xmlns:a16="http://schemas.microsoft.com/office/drawing/2014/main" id="{BFD01486-C95E-6B42-CA3E-3FFDFDD1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170" y="3035262"/>
            <a:ext cx="6421292" cy="12187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Название презентации в одну или две строки</a:t>
            </a:r>
          </a:p>
        </p:txBody>
      </p:sp>
      <p:sp>
        <p:nvSpPr>
          <p:cNvPr id="3" name="Текст 14">
            <a:extLst>
              <a:ext uri="{FF2B5EF4-FFF2-40B4-BE49-F238E27FC236}">
                <a16:creationId xmlns:a16="http://schemas.microsoft.com/office/drawing/2014/main" id="{2B8EE357-311A-FDAD-1339-E92E28F104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1773238"/>
            <a:ext cx="3616325" cy="32519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K Sans Display" pitchFamily="2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VK Sans Display" pitchFamily="2" charset="0"/>
              </a:defRPr>
            </a:lvl2pPr>
            <a:lvl3pPr>
              <a:defRPr>
                <a:solidFill>
                  <a:schemeClr val="bg1"/>
                </a:solidFill>
                <a:latin typeface="VK Sans Display" pitchFamily="2" charset="0"/>
              </a:defRPr>
            </a:lvl3pPr>
            <a:lvl4pPr>
              <a:defRPr>
                <a:solidFill>
                  <a:schemeClr val="bg1"/>
                </a:solidFill>
                <a:latin typeface="VK Sans Display" pitchFamily="2" charset="0"/>
              </a:defRPr>
            </a:lvl4pPr>
            <a:lvl5pPr>
              <a:defRPr>
                <a:solidFill>
                  <a:schemeClr val="bg1"/>
                </a:solidFill>
                <a:latin typeface="VK Sans Display" pitchFamily="2" charset="0"/>
              </a:defRPr>
            </a:lvl5pPr>
          </a:lstStyle>
          <a:p>
            <a:pPr lvl="0"/>
            <a:r>
              <a:rPr lang="ru-RU" dirty="0"/>
              <a:t>Название мероприятия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3418216D-8D4F-9F0E-F3AD-FD25BED96C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512" y="5119279"/>
            <a:ext cx="2036955" cy="527122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  <a:latin typeface="VK Sans Display" pitchFamily="2" charset="0"/>
              </a:defRPr>
            </a:lvl1pPr>
            <a:lvl2pPr marL="0" indent="0">
              <a:buNone/>
              <a:defRPr>
                <a:solidFill>
                  <a:schemeClr val="tx1"/>
                </a:solidFill>
                <a:latin typeface="VK Sans Display" pitchFamily="2" charset="0"/>
              </a:defRPr>
            </a:lvl2pPr>
            <a:lvl3pPr>
              <a:defRPr>
                <a:solidFill>
                  <a:schemeClr val="bg1"/>
                </a:solidFill>
                <a:latin typeface="VK Sans Display" pitchFamily="2" charset="0"/>
              </a:defRPr>
            </a:lvl3pPr>
            <a:lvl4pPr>
              <a:defRPr>
                <a:solidFill>
                  <a:schemeClr val="bg1"/>
                </a:solidFill>
                <a:latin typeface="VK Sans Display" pitchFamily="2" charset="0"/>
              </a:defRPr>
            </a:lvl4pPr>
            <a:lvl5pPr>
              <a:defRPr>
                <a:solidFill>
                  <a:schemeClr val="bg1"/>
                </a:solidFill>
                <a:latin typeface="VK Sans Display" pitchFamily="2" charset="0"/>
              </a:defRPr>
            </a:lvl5pPr>
          </a:lstStyle>
          <a:p>
            <a:pPr lvl="1"/>
            <a:r>
              <a:rPr lang="ru-RU" dirty="0"/>
              <a:t>Имя Фамилия, должность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208730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Группа 5"/>
          <p:cNvGrpSpPr/>
          <p:nvPr userDrawn="1"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97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Группа 25"/>
          <p:cNvGrpSpPr/>
          <p:nvPr userDrawn="1"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117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EE1A035-5595-0B4B-D708-3A0DAA44FF8C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5BCE5DC4-B704-8633-88F9-1E2B58A53CF6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A8B6701-9B6D-E0B7-6CD9-EEF9B37283AE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E926FF1E-F9AF-0DF1-7E7C-3A7AD14ADFCB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BD06CA-6E17-AC66-33CC-0FC3EB3E8A67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C41CB05B-C993-B53E-EC88-B6B03F5E2CAA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F8DD155C-D7E6-BAEE-EFD1-D60E801B7F58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B3C41D1-D082-E341-2C17-EFC0F406384E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8401FF3-DB95-EA08-8B73-06291BE2826C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1E09453-A0CD-E3C1-6FC8-EAE8DEA7BE17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64170D0-22D4-2DC4-30BD-559BD657C257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452814B-CC19-B17A-9E31-EA3C5BAADBA3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87ED01C-8EBD-CE7C-C35B-B624EB8AA992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D98FB32-DFDA-2E2E-9FBA-81579DDAD389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94829BC2-0454-323F-170A-8C4F07EB3BEE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2705A3FE-46B4-5AC7-8ECA-326F05D85BFD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88A46A0-DABF-F1E3-7C47-5C34201D166C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063F523-EB83-A451-7BD2-8C6F47515280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CF304DB-1904-9C59-C217-A8ACBD4C96F0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0BAA61D-8A49-8782-BB8F-0C1C288AE966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2B624E4-9C87-602D-D412-83070AE17276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81EE2E5-C31B-EEAE-7518-6128CD1060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865" y="6163082"/>
            <a:ext cx="1555288" cy="35508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AC50ECE-F788-26DC-82F8-3E709D040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817" y="702089"/>
            <a:ext cx="2484911" cy="550978"/>
          </a:xfrm>
          <a:prstGeom prst="rect">
            <a:avLst/>
          </a:prstGeom>
        </p:spPr>
      </p:pic>
      <p:sp>
        <p:nvSpPr>
          <p:cNvPr id="23" name="Заголовок 7">
            <a:extLst>
              <a:ext uri="{FF2B5EF4-FFF2-40B4-BE49-F238E27FC236}">
                <a16:creationId xmlns:a16="http://schemas.microsoft.com/office/drawing/2014/main" id="{FB202101-83FB-F3CA-9BD6-3E84E9D93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106" y="4114706"/>
            <a:ext cx="6421292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745552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C759CC-1CE0-0ECB-636A-38777513651B}"/>
              </a:ext>
            </a:extLst>
          </p:cNvPr>
          <p:cNvGrpSpPr/>
          <p:nvPr userDrawn="1"/>
        </p:nvGrpSpPr>
        <p:grpSpPr>
          <a:xfrm>
            <a:off x="7066328" y="0"/>
            <a:ext cx="5103281" cy="6858000"/>
            <a:chOff x="13297154" y="-2797570"/>
            <a:chExt cx="2934215" cy="3943120"/>
          </a:xfrm>
          <a:solidFill>
            <a:srgbClr val="21212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17D0AE3-958C-123B-A53F-7A6B906FB52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F0734BE0-81FD-8C4B-0101-37744273758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5C015D-07E9-6E0E-424E-8A6EC657052B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0BB360F9-EB72-8467-9F42-AA0DDC5E06B9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79A6DCE-7A59-8A3F-08BB-977B01AE7AD4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47A1106-8386-ED87-884F-0E9354468C66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DF03F3E-E2F6-4655-E0EF-610A0072FAAD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BC053A9-C450-AD66-4705-2AF55E068E0F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E0A2298-A2C1-9939-4A29-752A155C0261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D186331-0182-91B0-5F6F-4AA869F17769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00098B1-BC5A-4B0D-0403-3623AC36751A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09825CD-E651-0DE1-D1D4-73D0BA47A38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24907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EAAA1846-DB51-9F71-5DBA-65CE4E39B084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212121"/>
          </a:solidFill>
        </p:grpSpPr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BD43D21-AF8B-49D9-DBFD-7824F052CB74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FBABE542-FC27-6851-D07B-003F396EA847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6472F141-742B-4001-AD41-1F8CFF199C14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8E6F12B1-C315-569D-C0B3-0708779FD822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FB738A3C-761C-B097-98E1-A7E9DDD8B4D6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71D936DD-3D0F-D3A7-71C4-6044ADB18AE6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DCF1DB48-93FD-4C30-E0BA-1C610FCAF9E7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3D6A3D5F-585D-54EA-C4C4-931388F3DA76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5CA469-2BF5-5F2D-2C1E-2F659D1859B3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80320DF7-16FB-BB6B-CB55-F79A13C8E78D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B977905C-2899-D1B8-8A08-4DC87667FC63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02D7F3F0-A920-ED71-742B-A762F049F0BD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6D91930-D869-6589-97C5-1D361FF933CD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2F496F64-B4B6-BE2F-E5FA-CCE64964049E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8B32F09-F58E-4B4D-9A85-D44DD862FE8C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0885AB2-E965-831E-C8DD-141FEF6F527A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1048246-1B39-BF44-D556-D1036A66A5A3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44D76DB-FDF8-5CC8-AECE-0BC0C42AF6F3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F530F14-20C4-D9C3-1640-4BEBEBE2EF54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8C7D929-CD5C-EA43-D628-2B89F0761C8B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Заголовок 7">
            <a:extLst>
              <a:ext uri="{FF2B5EF4-FFF2-40B4-BE49-F238E27FC236}">
                <a16:creationId xmlns:a16="http://schemas.microsoft.com/office/drawing/2014/main" id="{781C3C05-E398-0CE3-08C8-65BA16A77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2E05B426-79EC-CB71-7628-9221F7FF4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1486606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sz="3200" dirty="0"/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4A6275A-BE05-B121-E026-D4F1DF09DD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844799"/>
            <a:ext cx="2687637" cy="33559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Рисунок 12">
            <a:extLst>
              <a:ext uri="{FF2B5EF4-FFF2-40B4-BE49-F238E27FC236}">
                <a16:creationId xmlns:a16="http://schemas.microsoft.com/office/drawing/2014/main" id="{B94135D2-4EB1-321E-2ECE-281C283BDB1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43363" y="0"/>
            <a:ext cx="8148637" cy="6858000"/>
          </a:xfrm>
          <a:prstGeom prst="rect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03046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раздела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1421F1C-5BAD-C83E-2D94-204EF3BDDDEC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EE75A3D-51EC-7E3A-853C-3B9CA0654824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E1D0FE73-8E3A-B307-3768-A5670C2258B3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99961D2-9F55-1491-DAE8-6E55C1FE1DDF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873EB99-726F-1C3E-9E0C-7B0F864A5BD1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A935D6E-AD7B-7E75-A0EB-5658D2A47FCF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06D3FD5D-6364-B807-C234-7581756F9420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DBB01BE-B2C5-EB41-2CE5-983A45F0DEC7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AB3E993-CB89-8FBE-7687-FFF384C19E48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666A523-5C4A-E2C2-F2A4-0DC370E4DF9F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E51E6E2-B97E-7D96-0101-EC0ED1C2B425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C7155C1-9A51-5CC8-FB78-D818F115BF54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AF466A-EA1B-D0E0-2FC1-08748AAFABD3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B89F57A-392A-871C-5D5F-E09B1D55DA34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199806-8FAE-7603-624C-0432519BDBDD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8D4ABEBB-CA3D-286A-96AF-7FB3A206E8CC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4E7AD2C-FC64-6BE2-56A4-7B75C1DCAC54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5CDB3AB-0A06-F9A1-00C5-F29681D8A0C4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3AB114-97EC-11D8-ED3E-0EFB00411ECF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51D751DA-C3C1-2514-C80D-E25DF9A98DCE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C3C1F6F-94A4-A6FD-7C39-70BFD552756E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" name="Заголовок 7">
            <a:extLst>
              <a:ext uri="{FF2B5EF4-FFF2-40B4-BE49-F238E27FC236}">
                <a16:creationId xmlns:a16="http://schemas.microsoft.com/office/drawing/2014/main" id="{48E78963-7F92-CB8A-4FED-7D8FA3B2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71079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2">
            <a:extLst>
              <a:ext uri="{FF2B5EF4-FFF2-40B4-BE49-F238E27FC236}">
                <a16:creationId xmlns:a16="http://schemas.microsoft.com/office/drawing/2014/main" id="{B94135D2-4EB1-321E-2ECE-281C283BDB1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0"/>
            <a:ext cx="4043362" cy="6858000"/>
          </a:xfrm>
          <a:prstGeom prst="rect">
            <a:avLst/>
          </a:prstGeom>
          <a:solidFill>
            <a:srgbClr val="EBF4F9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2E05B426-79EC-CB71-7628-9221F7FF4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1486606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sz="3200" dirty="0"/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4A6275A-BE05-B121-E026-D4F1DF09DD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844799"/>
            <a:ext cx="2687637" cy="33559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45143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C7141D29-68FB-141E-6203-601F7A7B34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sz="3200" dirty="0"/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D25A303-E0C4-E19F-83A0-3C3CA897B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bg>
      <p:bgPr>
        <a:solidFill>
          <a:srgbClr val="EB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sz="3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483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88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  <a:latin typeface="VK Sans Display" pitchFamily="2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38" r:id="rId2"/>
    <p:sldLayoutId id="2147483762" r:id="rId3"/>
    <p:sldLayoutId id="2147483811" r:id="rId4"/>
    <p:sldLayoutId id="2147483812" r:id="rId5"/>
    <p:sldLayoutId id="2147483704" r:id="rId6"/>
    <p:sldLayoutId id="2147483808" r:id="rId7"/>
    <p:sldLayoutId id="2147483810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807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27" r:id="rId24"/>
    <p:sldLayoutId id="2147483729" r:id="rId25"/>
    <p:sldLayoutId id="2147483740" r:id="rId26"/>
    <p:sldLayoutId id="2147483730" r:id="rId27"/>
    <p:sldLayoutId id="2147483731" r:id="rId28"/>
    <p:sldLayoutId id="2147483732" r:id="rId29"/>
    <p:sldLayoutId id="2147483735" r:id="rId30"/>
    <p:sldLayoutId id="2147483739" r:id="rId31"/>
    <p:sldLayoutId id="2147483770" r:id="rId32"/>
    <p:sldLayoutId id="2147483799" r:id="rId33"/>
    <p:sldLayoutId id="2147483802" r:id="rId34"/>
    <p:sldLayoutId id="2147483798" r:id="rId35"/>
    <p:sldLayoutId id="2147483813" r:id="rId36"/>
    <p:sldLayoutId id="2147483814" r:id="rId37"/>
    <p:sldLayoutId id="2147483766" r:id="rId38"/>
    <p:sldLayoutId id="2147483737" r:id="rId39"/>
    <p:sldLayoutId id="2147483809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VK Sans Display" pitchFamily="2" charset="0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VK Sans Display" pitchFamily="2" charset="0"/>
          <a:ea typeface="+mn-ea"/>
          <a:cs typeface="+mn-cs"/>
        </a:defRPr>
      </a:lvl2pPr>
      <a:lvl3pPr marL="441325" indent="-17145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VK Sans Display" pitchFamily="2" charset="0"/>
          <a:ea typeface="+mn-ea"/>
          <a:cs typeface="+mn-cs"/>
        </a:defRPr>
      </a:lvl3pPr>
      <a:lvl4pPr marL="72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VK Sans Displ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884" userDrawn="1">
          <p15:clr>
            <a:srgbClr val="FDE53C"/>
          </p15:clr>
        </p15:guide>
        <p15:guide id="17" pos="5133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64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svg"/><Relationship Id="rId21" Type="http://schemas.openxmlformats.org/officeDocument/2006/relationships/image" Target="../media/image36.svg"/><Relationship Id="rId42" Type="http://schemas.openxmlformats.org/officeDocument/2006/relationships/image" Target="../media/image57.png"/><Relationship Id="rId63" Type="http://schemas.openxmlformats.org/officeDocument/2006/relationships/image" Target="../media/image78.svg"/><Relationship Id="rId84" Type="http://schemas.openxmlformats.org/officeDocument/2006/relationships/image" Target="../media/image99.png"/><Relationship Id="rId138" Type="http://schemas.openxmlformats.org/officeDocument/2006/relationships/image" Target="../media/image153.png"/><Relationship Id="rId159" Type="http://schemas.openxmlformats.org/officeDocument/2006/relationships/image" Target="../media/image174.svg"/><Relationship Id="rId170" Type="http://schemas.openxmlformats.org/officeDocument/2006/relationships/image" Target="../media/image185.png"/><Relationship Id="rId191" Type="http://schemas.openxmlformats.org/officeDocument/2006/relationships/image" Target="../media/image206.svg"/><Relationship Id="rId205" Type="http://schemas.openxmlformats.org/officeDocument/2006/relationships/image" Target="../media/image220.svg"/><Relationship Id="rId226" Type="http://schemas.openxmlformats.org/officeDocument/2006/relationships/image" Target="../media/image241.png"/><Relationship Id="rId107" Type="http://schemas.openxmlformats.org/officeDocument/2006/relationships/image" Target="../media/image122.svg"/><Relationship Id="rId11" Type="http://schemas.openxmlformats.org/officeDocument/2006/relationships/image" Target="../media/image26.svg"/><Relationship Id="rId32" Type="http://schemas.openxmlformats.org/officeDocument/2006/relationships/image" Target="../media/image47.png"/><Relationship Id="rId53" Type="http://schemas.openxmlformats.org/officeDocument/2006/relationships/image" Target="../media/image68.svg"/><Relationship Id="rId74" Type="http://schemas.openxmlformats.org/officeDocument/2006/relationships/image" Target="../media/image89.png"/><Relationship Id="rId128" Type="http://schemas.openxmlformats.org/officeDocument/2006/relationships/image" Target="../media/image143.png"/><Relationship Id="rId149" Type="http://schemas.openxmlformats.org/officeDocument/2006/relationships/image" Target="../media/image164.svg"/><Relationship Id="rId5" Type="http://schemas.openxmlformats.org/officeDocument/2006/relationships/image" Target="../media/image20.svg"/><Relationship Id="rId95" Type="http://schemas.openxmlformats.org/officeDocument/2006/relationships/image" Target="../media/image110.svg"/><Relationship Id="rId160" Type="http://schemas.openxmlformats.org/officeDocument/2006/relationships/image" Target="../media/image175.png"/><Relationship Id="rId181" Type="http://schemas.openxmlformats.org/officeDocument/2006/relationships/image" Target="../media/image196.svg"/><Relationship Id="rId216" Type="http://schemas.openxmlformats.org/officeDocument/2006/relationships/image" Target="../media/image231.png"/><Relationship Id="rId22" Type="http://schemas.openxmlformats.org/officeDocument/2006/relationships/image" Target="../media/image37.png"/><Relationship Id="rId43" Type="http://schemas.openxmlformats.org/officeDocument/2006/relationships/image" Target="../media/image58.svg"/><Relationship Id="rId64" Type="http://schemas.openxmlformats.org/officeDocument/2006/relationships/image" Target="../media/image79.png"/><Relationship Id="rId118" Type="http://schemas.openxmlformats.org/officeDocument/2006/relationships/image" Target="../media/image133.png"/><Relationship Id="rId139" Type="http://schemas.openxmlformats.org/officeDocument/2006/relationships/image" Target="../media/image154.svg"/><Relationship Id="rId85" Type="http://schemas.openxmlformats.org/officeDocument/2006/relationships/image" Target="../media/image100.svg"/><Relationship Id="rId150" Type="http://schemas.openxmlformats.org/officeDocument/2006/relationships/image" Target="../media/image165.png"/><Relationship Id="rId171" Type="http://schemas.openxmlformats.org/officeDocument/2006/relationships/image" Target="../media/image186.svg"/><Relationship Id="rId192" Type="http://schemas.openxmlformats.org/officeDocument/2006/relationships/image" Target="../media/image207.png"/><Relationship Id="rId206" Type="http://schemas.openxmlformats.org/officeDocument/2006/relationships/image" Target="../media/image221.png"/><Relationship Id="rId227" Type="http://schemas.openxmlformats.org/officeDocument/2006/relationships/image" Target="../media/image242.svg"/><Relationship Id="rId12" Type="http://schemas.openxmlformats.org/officeDocument/2006/relationships/image" Target="../media/image27.png"/><Relationship Id="rId33" Type="http://schemas.openxmlformats.org/officeDocument/2006/relationships/image" Target="../media/image48.svg"/><Relationship Id="rId108" Type="http://schemas.openxmlformats.org/officeDocument/2006/relationships/image" Target="../media/image123.png"/><Relationship Id="rId129" Type="http://schemas.openxmlformats.org/officeDocument/2006/relationships/image" Target="../media/image144.svg"/><Relationship Id="rId54" Type="http://schemas.openxmlformats.org/officeDocument/2006/relationships/image" Target="../media/image69.png"/><Relationship Id="rId75" Type="http://schemas.openxmlformats.org/officeDocument/2006/relationships/image" Target="../media/image90.svg"/><Relationship Id="rId96" Type="http://schemas.openxmlformats.org/officeDocument/2006/relationships/image" Target="../media/image111.png"/><Relationship Id="rId140" Type="http://schemas.openxmlformats.org/officeDocument/2006/relationships/image" Target="../media/image155.png"/><Relationship Id="rId161" Type="http://schemas.openxmlformats.org/officeDocument/2006/relationships/image" Target="../media/image176.svg"/><Relationship Id="rId182" Type="http://schemas.openxmlformats.org/officeDocument/2006/relationships/image" Target="../media/image197.png"/><Relationship Id="rId217" Type="http://schemas.openxmlformats.org/officeDocument/2006/relationships/image" Target="../media/image232.svg"/><Relationship Id="rId6" Type="http://schemas.openxmlformats.org/officeDocument/2006/relationships/image" Target="../media/image21.png"/><Relationship Id="rId23" Type="http://schemas.openxmlformats.org/officeDocument/2006/relationships/image" Target="../media/image38.svg"/><Relationship Id="rId119" Type="http://schemas.openxmlformats.org/officeDocument/2006/relationships/image" Target="../media/image134.svg"/><Relationship Id="rId44" Type="http://schemas.openxmlformats.org/officeDocument/2006/relationships/image" Target="../media/image59.png"/><Relationship Id="rId65" Type="http://schemas.openxmlformats.org/officeDocument/2006/relationships/image" Target="../media/image80.sv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51" Type="http://schemas.openxmlformats.org/officeDocument/2006/relationships/image" Target="../media/image166.svg"/><Relationship Id="rId172" Type="http://schemas.openxmlformats.org/officeDocument/2006/relationships/image" Target="../media/image187.png"/><Relationship Id="rId193" Type="http://schemas.openxmlformats.org/officeDocument/2006/relationships/image" Target="../media/image208.svg"/><Relationship Id="rId207" Type="http://schemas.openxmlformats.org/officeDocument/2006/relationships/image" Target="../media/image222.svg"/><Relationship Id="rId228" Type="http://schemas.openxmlformats.org/officeDocument/2006/relationships/image" Target="../media/image243.png"/><Relationship Id="rId13" Type="http://schemas.openxmlformats.org/officeDocument/2006/relationships/image" Target="../media/image28.svg"/><Relationship Id="rId109" Type="http://schemas.openxmlformats.org/officeDocument/2006/relationships/image" Target="../media/image124.svg"/><Relationship Id="rId34" Type="http://schemas.openxmlformats.org/officeDocument/2006/relationships/image" Target="../media/image49.png"/><Relationship Id="rId55" Type="http://schemas.openxmlformats.org/officeDocument/2006/relationships/image" Target="../media/image70.svg"/><Relationship Id="rId76" Type="http://schemas.openxmlformats.org/officeDocument/2006/relationships/image" Target="../media/image91.png"/><Relationship Id="rId97" Type="http://schemas.openxmlformats.org/officeDocument/2006/relationships/image" Target="../media/image112.svg"/><Relationship Id="rId120" Type="http://schemas.openxmlformats.org/officeDocument/2006/relationships/image" Target="../media/image135.png"/><Relationship Id="rId141" Type="http://schemas.openxmlformats.org/officeDocument/2006/relationships/image" Target="../media/image156.svg"/><Relationship Id="rId7" Type="http://schemas.openxmlformats.org/officeDocument/2006/relationships/image" Target="../media/image22.svg"/><Relationship Id="rId162" Type="http://schemas.openxmlformats.org/officeDocument/2006/relationships/image" Target="../media/image177.png"/><Relationship Id="rId183" Type="http://schemas.openxmlformats.org/officeDocument/2006/relationships/image" Target="../media/image198.svg"/><Relationship Id="rId218" Type="http://schemas.openxmlformats.org/officeDocument/2006/relationships/image" Target="../media/image233.png"/><Relationship Id="rId24" Type="http://schemas.openxmlformats.org/officeDocument/2006/relationships/image" Target="../media/image39.png"/><Relationship Id="rId45" Type="http://schemas.openxmlformats.org/officeDocument/2006/relationships/image" Target="../media/image60.svg"/><Relationship Id="rId66" Type="http://schemas.openxmlformats.org/officeDocument/2006/relationships/image" Target="../media/image81.png"/><Relationship Id="rId87" Type="http://schemas.openxmlformats.org/officeDocument/2006/relationships/image" Target="../media/image102.svg"/><Relationship Id="rId110" Type="http://schemas.openxmlformats.org/officeDocument/2006/relationships/image" Target="../media/image125.png"/><Relationship Id="rId131" Type="http://schemas.openxmlformats.org/officeDocument/2006/relationships/image" Target="../media/image146.svg"/><Relationship Id="rId152" Type="http://schemas.openxmlformats.org/officeDocument/2006/relationships/image" Target="../media/image167.png"/><Relationship Id="rId173" Type="http://schemas.openxmlformats.org/officeDocument/2006/relationships/image" Target="../media/image188.svg"/><Relationship Id="rId194" Type="http://schemas.openxmlformats.org/officeDocument/2006/relationships/image" Target="../media/image209.png"/><Relationship Id="rId208" Type="http://schemas.openxmlformats.org/officeDocument/2006/relationships/image" Target="../media/image223.png"/><Relationship Id="rId229" Type="http://schemas.openxmlformats.org/officeDocument/2006/relationships/image" Target="../media/image244.svg"/><Relationship Id="rId14" Type="http://schemas.openxmlformats.org/officeDocument/2006/relationships/image" Target="../media/image29.png"/><Relationship Id="rId35" Type="http://schemas.openxmlformats.org/officeDocument/2006/relationships/image" Target="../media/image50.svg"/><Relationship Id="rId56" Type="http://schemas.openxmlformats.org/officeDocument/2006/relationships/image" Target="../media/image71.png"/><Relationship Id="rId77" Type="http://schemas.openxmlformats.org/officeDocument/2006/relationships/image" Target="../media/image92.svg"/><Relationship Id="rId100" Type="http://schemas.openxmlformats.org/officeDocument/2006/relationships/image" Target="../media/image115.png"/><Relationship Id="rId8" Type="http://schemas.openxmlformats.org/officeDocument/2006/relationships/image" Target="../media/image23.png"/><Relationship Id="rId98" Type="http://schemas.openxmlformats.org/officeDocument/2006/relationships/image" Target="../media/image113.png"/><Relationship Id="rId121" Type="http://schemas.openxmlformats.org/officeDocument/2006/relationships/image" Target="../media/image136.svg"/><Relationship Id="rId142" Type="http://schemas.openxmlformats.org/officeDocument/2006/relationships/image" Target="../media/image157.png"/><Relationship Id="rId163" Type="http://schemas.openxmlformats.org/officeDocument/2006/relationships/image" Target="../media/image178.svg"/><Relationship Id="rId184" Type="http://schemas.openxmlformats.org/officeDocument/2006/relationships/image" Target="../media/image199.png"/><Relationship Id="rId219" Type="http://schemas.openxmlformats.org/officeDocument/2006/relationships/image" Target="../media/image234.svg"/><Relationship Id="rId230" Type="http://schemas.openxmlformats.org/officeDocument/2006/relationships/image" Target="../media/image245.png"/><Relationship Id="rId25" Type="http://schemas.openxmlformats.org/officeDocument/2006/relationships/image" Target="../media/image40.svg"/><Relationship Id="rId46" Type="http://schemas.openxmlformats.org/officeDocument/2006/relationships/image" Target="../media/image61.png"/><Relationship Id="rId67" Type="http://schemas.openxmlformats.org/officeDocument/2006/relationships/image" Target="../media/image82.sv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62" Type="http://schemas.openxmlformats.org/officeDocument/2006/relationships/image" Target="../media/image77.png"/><Relationship Id="rId83" Type="http://schemas.openxmlformats.org/officeDocument/2006/relationships/image" Target="../media/image98.svg"/><Relationship Id="rId88" Type="http://schemas.openxmlformats.org/officeDocument/2006/relationships/image" Target="../media/image103.png"/><Relationship Id="rId111" Type="http://schemas.openxmlformats.org/officeDocument/2006/relationships/image" Target="../media/image126.svg"/><Relationship Id="rId132" Type="http://schemas.openxmlformats.org/officeDocument/2006/relationships/image" Target="../media/image147.png"/><Relationship Id="rId153" Type="http://schemas.openxmlformats.org/officeDocument/2006/relationships/image" Target="../media/image168.svg"/><Relationship Id="rId174" Type="http://schemas.openxmlformats.org/officeDocument/2006/relationships/image" Target="../media/image189.png"/><Relationship Id="rId179" Type="http://schemas.openxmlformats.org/officeDocument/2006/relationships/image" Target="../media/image194.svg"/><Relationship Id="rId195" Type="http://schemas.openxmlformats.org/officeDocument/2006/relationships/image" Target="../media/image210.svg"/><Relationship Id="rId209" Type="http://schemas.openxmlformats.org/officeDocument/2006/relationships/image" Target="../media/image224.svg"/><Relationship Id="rId190" Type="http://schemas.openxmlformats.org/officeDocument/2006/relationships/image" Target="../media/image205.png"/><Relationship Id="rId204" Type="http://schemas.openxmlformats.org/officeDocument/2006/relationships/image" Target="../media/image219.png"/><Relationship Id="rId220" Type="http://schemas.openxmlformats.org/officeDocument/2006/relationships/image" Target="../media/image235.png"/><Relationship Id="rId225" Type="http://schemas.openxmlformats.org/officeDocument/2006/relationships/image" Target="../media/image240.svg"/><Relationship Id="rId15" Type="http://schemas.openxmlformats.org/officeDocument/2006/relationships/image" Target="../media/image30.svg"/><Relationship Id="rId36" Type="http://schemas.openxmlformats.org/officeDocument/2006/relationships/image" Target="../media/image51.png"/><Relationship Id="rId57" Type="http://schemas.openxmlformats.org/officeDocument/2006/relationships/image" Target="../media/image72.svg"/><Relationship Id="rId106" Type="http://schemas.openxmlformats.org/officeDocument/2006/relationships/image" Target="../media/image121.png"/><Relationship Id="rId127" Type="http://schemas.openxmlformats.org/officeDocument/2006/relationships/image" Target="../media/image142.svg"/><Relationship Id="rId10" Type="http://schemas.openxmlformats.org/officeDocument/2006/relationships/image" Target="../media/image25.png"/><Relationship Id="rId31" Type="http://schemas.openxmlformats.org/officeDocument/2006/relationships/image" Target="../media/image46.svg"/><Relationship Id="rId52" Type="http://schemas.openxmlformats.org/officeDocument/2006/relationships/image" Target="../media/image67.png"/><Relationship Id="rId73" Type="http://schemas.openxmlformats.org/officeDocument/2006/relationships/image" Target="../media/image88.svg"/><Relationship Id="rId78" Type="http://schemas.openxmlformats.org/officeDocument/2006/relationships/image" Target="../media/image93.png"/><Relationship Id="rId94" Type="http://schemas.openxmlformats.org/officeDocument/2006/relationships/image" Target="../media/image109.png"/><Relationship Id="rId99" Type="http://schemas.openxmlformats.org/officeDocument/2006/relationships/image" Target="../media/image114.svg"/><Relationship Id="rId101" Type="http://schemas.openxmlformats.org/officeDocument/2006/relationships/image" Target="../media/image116.svg"/><Relationship Id="rId122" Type="http://schemas.openxmlformats.org/officeDocument/2006/relationships/image" Target="../media/image137.png"/><Relationship Id="rId143" Type="http://schemas.openxmlformats.org/officeDocument/2006/relationships/image" Target="../media/image158.svg"/><Relationship Id="rId148" Type="http://schemas.openxmlformats.org/officeDocument/2006/relationships/image" Target="../media/image163.png"/><Relationship Id="rId164" Type="http://schemas.openxmlformats.org/officeDocument/2006/relationships/image" Target="../media/image179.png"/><Relationship Id="rId169" Type="http://schemas.openxmlformats.org/officeDocument/2006/relationships/image" Target="../media/image184.svg"/><Relationship Id="rId185" Type="http://schemas.openxmlformats.org/officeDocument/2006/relationships/image" Target="../media/image20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80" Type="http://schemas.openxmlformats.org/officeDocument/2006/relationships/image" Target="../media/image195.png"/><Relationship Id="rId210" Type="http://schemas.openxmlformats.org/officeDocument/2006/relationships/image" Target="../media/image225.png"/><Relationship Id="rId215" Type="http://schemas.openxmlformats.org/officeDocument/2006/relationships/image" Target="../media/image230.svg"/><Relationship Id="rId26" Type="http://schemas.openxmlformats.org/officeDocument/2006/relationships/image" Target="../media/image41.png"/><Relationship Id="rId231" Type="http://schemas.openxmlformats.org/officeDocument/2006/relationships/image" Target="../media/image246.svg"/><Relationship Id="rId47" Type="http://schemas.openxmlformats.org/officeDocument/2006/relationships/image" Target="../media/image62.svg"/><Relationship Id="rId68" Type="http://schemas.openxmlformats.org/officeDocument/2006/relationships/image" Target="../media/image83.png"/><Relationship Id="rId89" Type="http://schemas.openxmlformats.org/officeDocument/2006/relationships/image" Target="../media/image104.svg"/><Relationship Id="rId112" Type="http://schemas.openxmlformats.org/officeDocument/2006/relationships/image" Target="../media/image127.png"/><Relationship Id="rId133" Type="http://schemas.openxmlformats.org/officeDocument/2006/relationships/image" Target="../media/image148.svg"/><Relationship Id="rId154" Type="http://schemas.openxmlformats.org/officeDocument/2006/relationships/image" Target="../media/image169.png"/><Relationship Id="rId175" Type="http://schemas.openxmlformats.org/officeDocument/2006/relationships/image" Target="../media/image190.svg"/><Relationship Id="rId196" Type="http://schemas.openxmlformats.org/officeDocument/2006/relationships/image" Target="../media/image211.png"/><Relationship Id="rId200" Type="http://schemas.openxmlformats.org/officeDocument/2006/relationships/image" Target="../media/image215.png"/><Relationship Id="rId16" Type="http://schemas.openxmlformats.org/officeDocument/2006/relationships/image" Target="../media/image31.png"/><Relationship Id="rId221" Type="http://schemas.openxmlformats.org/officeDocument/2006/relationships/image" Target="../media/image236.svg"/><Relationship Id="rId37" Type="http://schemas.openxmlformats.org/officeDocument/2006/relationships/image" Target="../media/image52.svg"/><Relationship Id="rId58" Type="http://schemas.openxmlformats.org/officeDocument/2006/relationships/image" Target="../media/image73.png"/><Relationship Id="rId79" Type="http://schemas.openxmlformats.org/officeDocument/2006/relationships/image" Target="../media/image94.svg"/><Relationship Id="rId102" Type="http://schemas.openxmlformats.org/officeDocument/2006/relationships/image" Target="../media/image117.png"/><Relationship Id="rId123" Type="http://schemas.openxmlformats.org/officeDocument/2006/relationships/image" Target="../media/image138.svg"/><Relationship Id="rId144" Type="http://schemas.openxmlformats.org/officeDocument/2006/relationships/image" Target="../media/image159.png"/><Relationship Id="rId90" Type="http://schemas.openxmlformats.org/officeDocument/2006/relationships/image" Target="../media/image105.png"/><Relationship Id="rId165" Type="http://schemas.openxmlformats.org/officeDocument/2006/relationships/image" Target="../media/image180.svg"/><Relationship Id="rId186" Type="http://schemas.openxmlformats.org/officeDocument/2006/relationships/image" Target="../media/image201.png"/><Relationship Id="rId211" Type="http://schemas.openxmlformats.org/officeDocument/2006/relationships/image" Target="../media/image226.svg"/><Relationship Id="rId232" Type="http://schemas.openxmlformats.org/officeDocument/2006/relationships/image" Target="../media/image247.png"/><Relationship Id="rId27" Type="http://schemas.openxmlformats.org/officeDocument/2006/relationships/image" Target="../media/image42.svg"/><Relationship Id="rId48" Type="http://schemas.openxmlformats.org/officeDocument/2006/relationships/image" Target="../media/image63.png"/><Relationship Id="rId69" Type="http://schemas.openxmlformats.org/officeDocument/2006/relationships/image" Target="../media/image84.svg"/><Relationship Id="rId113" Type="http://schemas.openxmlformats.org/officeDocument/2006/relationships/image" Target="../media/image128.svg"/><Relationship Id="rId134" Type="http://schemas.openxmlformats.org/officeDocument/2006/relationships/image" Target="../media/image149.png"/><Relationship Id="rId80" Type="http://schemas.openxmlformats.org/officeDocument/2006/relationships/image" Target="../media/image95.png"/><Relationship Id="rId155" Type="http://schemas.openxmlformats.org/officeDocument/2006/relationships/image" Target="../media/image170.svg"/><Relationship Id="rId176" Type="http://schemas.openxmlformats.org/officeDocument/2006/relationships/image" Target="../media/image191.png"/><Relationship Id="rId197" Type="http://schemas.openxmlformats.org/officeDocument/2006/relationships/image" Target="../media/image212.svg"/><Relationship Id="rId201" Type="http://schemas.openxmlformats.org/officeDocument/2006/relationships/image" Target="../media/image216.svg"/><Relationship Id="rId222" Type="http://schemas.openxmlformats.org/officeDocument/2006/relationships/image" Target="../media/image237.png"/><Relationship Id="rId17" Type="http://schemas.openxmlformats.org/officeDocument/2006/relationships/image" Target="../media/image32.svg"/><Relationship Id="rId38" Type="http://schemas.openxmlformats.org/officeDocument/2006/relationships/image" Target="../media/image53.png"/><Relationship Id="rId59" Type="http://schemas.openxmlformats.org/officeDocument/2006/relationships/image" Target="../media/image74.svg"/><Relationship Id="rId103" Type="http://schemas.openxmlformats.org/officeDocument/2006/relationships/image" Target="../media/image118.svg"/><Relationship Id="rId124" Type="http://schemas.openxmlformats.org/officeDocument/2006/relationships/image" Target="../media/image139.png"/><Relationship Id="rId70" Type="http://schemas.openxmlformats.org/officeDocument/2006/relationships/image" Target="../media/image85.png"/><Relationship Id="rId91" Type="http://schemas.openxmlformats.org/officeDocument/2006/relationships/image" Target="../media/image106.svg"/><Relationship Id="rId145" Type="http://schemas.openxmlformats.org/officeDocument/2006/relationships/image" Target="../media/image160.svg"/><Relationship Id="rId166" Type="http://schemas.openxmlformats.org/officeDocument/2006/relationships/image" Target="../media/image181.png"/><Relationship Id="rId187" Type="http://schemas.openxmlformats.org/officeDocument/2006/relationships/image" Target="../media/image202.sv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27.png"/><Relationship Id="rId233" Type="http://schemas.openxmlformats.org/officeDocument/2006/relationships/image" Target="../media/image248.svg"/><Relationship Id="rId28" Type="http://schemas.openxmlformats.org/officeDocument/2006/relationships/image" Target="../media/image43.png"/><Relationship Id="rId49" Type="http://schemas.openxmlformats.org/officeDocument/2006/relationships/image" Target="../media/image64.svg"/><Relationship Id="rId114" Type="http://schemas.openxmlformats.org/officeDocument/2006/relationships/image" Target="../media/image129.png"/><Relationship Id="rId60" Type="http://schemas.openxmlformats.org/officeDocument/2006/relationships/image" Target="../media/image75.png"/><Relationship Id="rId81" Type="http://schemas.openxmlformats.org/officeDocument/2006/relationships/image" Target="../media/image96.svg"/><Relationship Id="rId135" Type="http://schemas.openxmlformats.org/officeDocument/2006/relationships/image" Target="../media/image150.svg"/><Relationship Id="rId156" Type="http://schemas.openxmlformats.org/officeDocument/2006/relationships/image" Target="../media/image171.png"/><Relationship Id="rId177" Type="http://schemas.openxmlformats.org/officeDocument/2006/relationships/image" Target="../media/image192.svg"/><Relationship Id="rId198" Type="http://schemas.openxmlformats.org/officeDocument/2006/relationships/image" Target="../media/image213.png"/><Relationship Id="rId202" Type="http://schemas.openxmlformats.org/officeDocument/2006/relationships/image" Target="../media/image217.png"/><Relationship Id="rId223" Type="http://schemas.openxmlformats.org/officeDocument/2006/relationships/image" Target="../media/image238.svg"/><Relationship Id="rId18" Type="http://schemas.openxmlformats.org/officeDocument/2006/relationships/image" Target="../media/image33.png"/><Relationship Id="rId39" Type="http://schemas.openxmlformats.org/officeDocument/2006/relationships/image" Target="../media/image54.svg"/><Relationship Id="rId50" Type="http://schemas.openxmlformats.org/officeDocument/2006/relationships/image" Target="../media/image65.png"/><Relationship Id="rId104" Type="http://schemas.openxmlformats.org/officeDocument/2006/relationships/image" Target="../media/image119.png"/><Relationship Id="rId125" Type="http://schemas.openxmlformats.org/officeDocument/2006/relationships/image" Target="../media/image140.svg"/><Relationship Id="rId146" Type="http://schemas.openxmlformats.org/officeDocument/2006/relationships/image" Target="../media/image161.png"/><Relationship Id="rId167" Type="http://schemas.openxmlformats.org/officeDocument/2006/relationships/image" Target="../media/image182.svg"/><Relationship Id="rId188" Type="http://schemas.openxmlformats.org/officeDocument/2006/relationships/image" Target="../media/image203.png"/><Relationship Id="rId71" Type="http://schemas.openxmlformats.org/officeDocument/2006/relationships/image" Target="../media/image86.svg"/><Relationship Id="rId92" Type="http://schemas.openxmlformats.org/officeDocument/2006/relationships/image" Target="../media/image107.png"/><Relationship Id="rId213" Type="http://schemas.openxmlformats.org/officeDocument/2006/relationships/image" Target="../media/image228.svg"/><Relationship Id="rId234" Type="http://schemas.openxmlformats.org/officeDocument/2006/relationships/image" Target="../media/image249.png"/><Relationship Id="rId2" Type="http://schemas.openxmlformats.org/officeDocument/2006/relationships/image" Target="../media/image17.png"/><Relationship Id="rId29" Type="http://schemas.openxmlformats.org/officeDocument/2006/relationships/image" Target="../media/image44.svg"/><Relationship Id="rId40" Type="http://schemas.openxmlformats.org/officeDocument/2006/relationships/image" Target="../media/image55.png"/><Relationship Id="rId115" Type="http://schemas.openxmlformats.org/officeDocument/2006/relationships/image" Target="../media/image130.svg"/><Relationship Id="rId136" Type="http://schemas.openxmlformats.org/officeDocument/2006/relationships/image" Target="../media/image151.png"/><Relationship Id="rId157" Type="http://schemas.openxmlformats.org/officeDocument/2006/relationships/image" Target="../media/image172.svg"/><Relationship Id="rId178" Type="http://schemas.openxmlformats.org/officeDocument/2006/relationships/image" Target="../media/image193.png"/><Relationship Id="rId61" Type="http://schemas.openxmlformats.org/officeDocument/2006/relationships/image" Target="../media/image76.svg"/><Relationship Id="rId82" Type="http://schemas.openxmlformats.org/officeDocument/2006/relationships/image" Target="../media/image97.png"/><Relationship Id="rId199" Type="http://schemas.openxmlformats.org/officeDocument/2006/relationships/image" Target="../media/image214.svg"/><Relationship Id="rId203" Type="http://schemas.openxmlformats.org/officeDocument/2006/relationships/image" Target="../media/image218.svg"/><Relationship Id="rId19" Type="http://schemas.openxmlformats.org/officeDocument/2006/relationships/image" Target="../media/image34.svg"/><Relationship Id="rId224" Type="http://schemas.openxmlformats.org/officeDocument/2006/relationships/image" Target="../media/image239.png"/><Relationship Id="rId30" Type="http://schemas.openxmlformats.org/officeDocument/2006/relationships/image" Target="../media/image45.png"/><Relationship Id="rId105" Type="http://schemas.openxmlformats.org/officeDocument/2006/relationships/image" Target="../media/image120.svg"/><Relationship Id="rId126" Type="http://schemas.openxmlformats.org/officeDocument/2006/relationships/image" Target="../media/image141.png"/><Relationship Id="rId147" Type="http://schemas.openxmlformats.org/officeDocument/2006/relationships/image" Target="../media/image162.svg"/><Relationship Id="rId168" Type="http://schemas.openxmlformats.org/officeDocument/2006/relationships/image" Target="../media/image183.png"/><Relationship Id="rId51" Type="http://schemas.openxmlformats.org/officeDocument/2006/relationships/image" Target="../media/image66.svg"/><Relationship Id="rId72" Type="http://schemas.openxmlformats.org/officeDocument/2006/relationships/image" Target="../media/image87.png"/><Relationship Id="rId93" Type="http://schemas.openxmlformats.org/officeDocument/2006/relationships/image" Target="../media/image108.svg"/><Relationship Id="rId189" Type="http://schemas.openxmlformats.org/officeDocument/2006/relationships/image" Target="../media/image204.svg"/><Relationship Id="rId3" Type="http://schemas.openxmlformats.org/officeDocument/2006/relationships/image" Target="../media/image18.svg"/><Relationship Id="rId214" Type="http://schemas.openxmlformats.org/officeDocument/2006/relationships/image" Target="../media/image229.png"/><Relationship Id="rId116" Type="http://schemas.openxmlformats.org/officeDocument/2006/relationships/image" Target="../media/image131.png"/><Relationship Id="rId137" Type="http://schemas.openxmlformats.org/officeDocument/2006/relationships/image" Target="../media/image152.svg"/><Relationship Id="rId158" Type="http://schemas.openxmlformats.org/officeDocument/2006/relationships/image" Target="../media/image173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5.svg"/><Relationship Id="rId21" Type="http://schemas.openxmlformats.org/officeDocument/2006/relationships/image" Target="../media/image269.svg"/><Relationship Id="rId42" Type="http://schemas.openxmlformats.org/officeDocument/2006/relationships/image" Target="../media/image290.png"/><Relationship Id="rId63" Type="http://schemas.openxmlformats.org/officeDocument/2006/relationships/image" Target="../media/image311.svg"/><Relationship Id="rId84" Type="http://schemas.openxmlformats.org/officeDocument/2006/relationships/image" Target="../media/image332.png"/><Relationship Id="rId138" Type="http://schemas.openxmlformats.org/officeDocument/2006/relationships/image" Target="../media/image386.png"/><Relationship Id="rId159" Type="http://schemas.openxmlformats.org/officeDocument/2006/relationships/image" Target="../media/image407.svg"/><Relationship Id="rId170" Type="http://schemas.openxmlformats.org/officeDocument/2006/relationships/image" Target="../media/image418.png"/><Relationship Id="rId191" Type="http://schemas.openxmlformats.org/officeDocument/2006/relationships/image" Target="../media/image439.svg"/><Relationship Id="rId205" Type="http://schemas.openxmlformats.org/officeDocument/2006/relationships/image" Target="../media/image453.svg"/><Relationship Id="rId226" Type="http://schemas.openxmlformats.org/officeDocument/2006/relationships/image" Target="../media/image474.png"/><Relationship Id="rId107" Type="http://schemas.openxmlformats.org/officeDocument/2006/relationships/image" Target="../media/image355.svg"/><Relationship Id="rId11" Type="http://schemas.openxmlformats.org/officeDocument/2006/relationships/image" Target="../media/image259.svg"/><Relationship Id="rId32" Type="http://schemas.openxmlformats.org/officeDocument/2006/relationships/image" Target="../media/image280.png"/><Relationship Id="rId53" Type="http://schemas.openxmlformats.org/officeDocument/2006/relationships/image" Target="../media/image301.svg"/><Relationship Id="rId74" Type="http://schemas.openxmlformats.org/officeDocument/2006/relationships/image" Target="../media/image322.png"/><Relationship Id="rId128" Type="http://schemas.openxmlformats.org/officeDocument/2006/relationships/image" Target="../media/image376.png"/><Relationship Id="rId149" Type="http://schemas.openxmlformats.org/officeDocument/2006/relationships/image" Target="../media/image397.svg"/><Relationship Id="rId5" Type="http://schemas.openxmlformats.org/officeDocument/2006/relationships/image" Target="../media/image253.svg"/><Relationship Id="rId95" Type="http://schemas.openxmlformats.org/officeDocument/2006/relationships/image" Target="../media/image343.svg"/><Relationship Id="rId160" Type="http://schemas.openxmlformats.org/officeDocument/2006/relationships/image" Target="../media/image408.png"/><Relationship Id="rId181" Type="http://schemas.openxmlformats.org/officeDocument/2006/relationships/image" Target="../media/image429.svg"/><Relationship Id="rId216" Type="http://schemas.openxmlformats.org/officeDocument/2006/relationships/image" Target="../media/image464.png"/><Relationship Id="rId22" Type="http://schemas.openxmlformats.org/officeDocument/2006/relationships/image" Target="../media/image270.png"/><Relationship Id="rId43" Type="http://schemas.openxmlformats.org/officeDocument/2006/relationships/image" Target="../media/image291.svg"/><Relationship Id="rId64" Type="http://schemas.openxmlformats.org/officeDocument/2006/relationships/image" Target="../media/image312.png"/><Relationship Id="rId118" Type="http://schemas.openxmlformats.org/officeDocument/2006/relationships/image" Target="../media/image366.png"/><Relationship Id="rId139" Type="http://schemas.openxmlformats.org/officeDocument/2006/relationships/image" Target="../media/image387.svg"/><Relationship Id="rId85" Type="http://schemas.openxmlformats.org/officeDocument/2006/relationships/image" Target="../media/image333.svg"/><Relationship Id="rId150" Type="http://schemas.openxmlformats.org/officeDocument/2006/relationships/image" Target="../media/image398.png"/><Relationship Id="rId171" Type="http://schemas.openxmlformats.org/officeDocument/2006/relationships/image" Target="../media/image419.svg"/><Relationship Id="rId192" Type="http://schemas.openxmlformats.org/officeDocument/2006/relationships/image" Target="../media/image440.png"/><Relationship Id="rId206" Type="http://schemas.openxmlformats.org/officeDocument/2006/relationships/image" Target="../media/image454.png"/><Relationship Id="rId227" Type="http://schemas.openxmlformats.org/officeDocument/2006/relationships/image" Target="../media/image475.svg"/><Relationship Id="rId12" Type="http://schemas.openxmlformats.org/officeDocument/2006/relationships/image" Target="../media/image260.png"/><Relationship Id="rId33" Type="http://schemas.openxmlformats.org/officeDocument/2006/relationships/image" Target="../media/image281.svg"/><Relationship Id="rId108" Type="http://schemas.openxmlformats.org/officeDocument/2006/relationships/image" Target="../media/image356.png"/><Relationship Id="rId129" Type="http://schemas.openxmlformats.org/officeDocument/2006/relationships/image" Target="../media/image377.svg"/><Relationship Id="rId54" Type="http://schemas.openxmlformats.org/officeDocument/2006/relationships/image" Target="../media/image302.png"/><Relationship Id="rId75" Type="http://schemas.openxmlformats.org/officeDocument/2006/relationships/image" Target="../media/image323.svg"/><Relationship Id="rId96" Type="http://schemas.openxmlformats.org/officeDocument/2006/relationships/image" Target="../media/image344.png"/><Relationship Id="rId140" Type="http://schemas.openxmlformats.org/officeDocument/2006/relationships/image" Target="../media/image388.png"/><Relationship Id="rId161" Type="http://schemas.openxmlformats.org/officeDocument/2006/relationships/image" Target="../media/image409.svg"/><Relationship Id="rId182" Type="http://schemas.openxmlformats.org/officeDocument/2006/relationships/image" Target="../media/image430.png"/><Relationship Id="rId217" Type="http://schemas.openxmlformats.org/officeDocument/2006/relationships/image" Target="../media/image465.svg"/><Relationship Id="rId6" Type="http://schemas.openxmlformats.org/officeDocument/2006/relationships/image" Target="../media/image254.png"/><Relationship Id="rId23" Type="http://schemas.openxmlformats.org/officeDocument/2006/relationships/image" Target="../media/image271.svg"/><Relationship Id="rId119" Type="http://schemas.openxmlformats.org/officeDocument/2006/relationships/image" Target="../media/image367.svg"/><Relationship Id="rId44" Type="http://schemas.openxmlformats.org/officeDocument/2006/relationships/image" Target="../media/image292.png"/><Relationship Id="rId65" Type="http://schemas.openxmlformats.org/officeDocument/2006/relationships/image" Target="../media/image313.svg"/><Relationship Id="rId86" Type="http://schemas.openxmlformats.org/officeDocument/2006/relationships/image" Target="../media/image334.png"/><Relationship Id="rId130" Type="http://schemas.openxmlformats.org/officeDocument/2006/relationships/image" Target="../media/image378.png"/><Relationship Id="rId151" Type="http://schemas.openxmlformats.org/officeDocument/2006/relationships/image" Target="../media/image399.svg"/><Relationship Id="rId172" Type="http://schemas.openxmlformats.org/officeDocument/2006/relationships/image" Target="../media/image420.png"/><Relationship Id="rId193" Type="http://schemas.openxmlformats.org/officeDocument/2006/relationships/image" Target="../media/image441.svg"/><Relationship Id="rId207" Type="http://schemas.openxmlformats.org/officeDocument/2006/relationships/image" Target="../media/image455.svg"/><Relationship Id="rId228" Type="http://schemas.openxmlformats.org/officeDocument/2006/relationships/image" Target="../media/image476.png"/><Relationship Id="rId13" Type="http://schemas.openxmlformats.org/officeDocument/2006/relationships/image" Target="../media/image261.svg"/><Relationship Id="rId109" Type="http://schemas.openxmlformats.org/officeDocument/2006/relationships/image" Target="../media/image357.svg"/><Relationship Id="rId34" Type="http://schemas.openxmlformats.org/officeDocument/2006/relationships/image" Target="../media/image282.png"/><Relationship Id="rId55" Type="http://schemas.openxmlformats.org/officeDocument/2006/relationships/image" Target="../media/image303.svg"/><Relationship Id="rId76" Type="http://schemas.openxmlformats.org/officeDocument/2006/relationships/image" Target="../media/image324.png"/><Relationship Id="rId97" Type="http://schemas.openxmlformats.org/officeDocument/2006/relationships/image" Target="../media/image345.svg"/><Relationship Id="rId120" Type="http://schemas.openxmlformats.org/officeDocument/2006/relationships/image" Target="../media/image368.png"/><Relationship Id="rId141" Type="http://schemas.openxmlformats.org/officeDocument/2006/relationships/image" Target="../media/image389.svg"/><Relationship Id="rId7" Type="http://schemas.openxmlformats.org/officeDocument/2006/relationships/image" Target="../media/image255.svg"/><Relationship Id="rId162" Type="http://schemas.openxmlformats.org/officeDocument/2006/relationships/image" Target="../media/image410.png"/><Relationship Id="rId183" Type="http://schemas.openxmlformats.org/officeDocument/2006/relationships/image" Target="../media/image431.svg"/><Relationship Id="rId218" Type="http://schemas.openxmlformats.org/officeDocument/2006/relationships/image" Target="../media/image466.png"/><Relationship Id="rId24" Type="http://schemas.openxmlformats.org/officeDocument/2006/relationships/image" Target="../media/image272.png"/><Relationship Id="rId45" Type="http://schemas.openxmlformats.org/officeDocument/2006/relationships/image" Target="../media/image293.svg"/><Relationship Id="rId66" Type="http://schemas.openxmlformats.org/officeDocument/2006/relationships/image" Target="../media/image314.png"/><Relationship Id="rId87" Type="http://schemas.openxmlformats.org/officeDocument/2006/relationships/image" Target="../media/image335.svg"/><Relationship Id="rId110" Type="http://schemas.openxmlformats.org/officeDocument/2006/relationships/image" Target="../media/image358.png"/><Relationship Id="rId131" Type="http://schemas.openxmlformats.org/officeDocument/2006/relationships/image" Target="../media/image379.svg"/><Relationship Id="rId152" Type="http://schemas.openxmlformats.org/officeDocument/2006/relationships/image" Target="../media/image400.png"/><Relationship Id="rId173" Type="http://schemas.openxmlformats.org/officeDocument/2006/relationships/image" Target="../media/image421.svg"/><Relationship Id="rId194" Type="http://schemas.openxmlformats.org/officeDocument/2006/relationships/image" Target="../media/image442.png"/><Relationship Id="rId208" Type="http://schemas.openxmlformats.org/officeDocument/2006/relationships/image" Target="../media/image456.png"/><Relationship Id="rId229" Type="http://schemas.openxmlformats.org/officeDocument/2006/relationships/image" Target="../media/image477.svg"/><Relationship Id="rId14" Type="http://schemas.openxmlformats.org/officeDocument/2006/relationships/image" Target="../media/image262.png"/><Relationship Id="rId35" Type="http://schemas.openxmlformats.org/officeDocument/2006/relationships/image" Target="../media/image283.svg"/><Relationship Id="rId56" Type="http://schemas.openxmlformats.org/officeDocument/2006/relationships/image" Target="../media/image304.png"/><Relationship Id="rId77" Type="http://schemas.openxmlformats.org/officeDocument/2006/relationships/image" Target="../media/image325.svg"/><Relationship Id="rId100" Type="http://schemas.openxmlformats.org/officeDocument/2006/relationships/image" Target="../media/image348.png"/><Relationship Id="rId8" Type="http://schemas.openxmlformats.org/officeDocument/2006/relationships/image" Target="../media/image256.png"/><Relationship Id="rId98" Type="http://schemas.openxmlformats.org/officeDocument/2006/relationships/image" Target="../media/image346.png"/><Relationship Id="rId121" Type="http://schemas.openxmlformats.org/officeDocument/2006/relationships/image" Target="../media/image369.svg"/><Relationship Id="rId142" Type="http://schemas.openxmlformats.org/officeDocument/2006/relationships/image" Target="../media/image390.png"/><Relationship Id="rId163" Type="http://schemas.openxmlformats.org/officeDocument/2006/relationships/image" Target="../media/image411.svg"/><Relationship Id="rId184" Type="http://schemas.openxmlformats.org/officeDocument/2006/relationships/image" Target="../media/image432.png"/><Relationship Id="rId219" Type="http://schemas.openxmlformats.org/officeDocument/2006/relationships/image" Target="../media/image467.svg"/><Relationship Id="rId230" Type="http://schemas.openxmlformats.org/officeDocument/2006/relationships/image" Target="../media/image478.png"/><Relationship Id="rId25" Type="http://schemas.openxmlformats.org/officeDocument/2006/relationships/image" Target="../media/image273.svg"/><Relationship Id="rId46" Type="http://schemas.openxmlformats.org/officeDocument/2006/relationships/image" Target="../media/image294.png"/><Relationship Id="rId67" Type="http://schemas.openxmlformats.org/officeDocument/2006/relationships/image" Target="../media/image315.svg"/><Relationship Id="rId20" Type="http://schemas.openxmlformats.org/officeDocument/2006/relationships/image" Target="../media/image268.png"/><Relationship Id="rId41" Type="http://schemas.openxmlformats.org/officeDocument/2006/relationships/image" Target="../media/image289.svg"/><Relationship Id="rId62" Type="http://schemas.openxmlformats.org/officeDocument/2006/relationships/image" Target="../media/image310.png"/><Relationship Id="rId83" Type="http://schemas.openxmlformats.org/officeDocument/2006/relationships/image" Target="../media/image331.svg"/><Relationship Id="rId88" Type="http://schemas.openxmlformats.org/officeDocument/2006/relationships/image" Target="../media/image336.png"/><Relationship Id="rId111" Type="http://schemas.openxmlformats.org/officeDocument/2006/relationships/image" Target="../media/image359.svg"/><Relationship Id="rId132" Type="http://schemas.openxmlformats.org/officeDocument/2006/relationships/image" Target="../media/image380.png"/><Relationship Id="rId153" Type="http://schemas.openxmlformats.org/officeDocument/2006/relationships/image" Target="../media/image401.svg"/><Relationship Id="rId174" Type="http://schemas.openxmlformats.org/officeDocument/2006/relationships/image" Target="../media/image422.png"/><Relationship Id="rId179" Type="http://schemas.openxmlformats.org/officeDocument/2006/relationships/image" Target="../media/image427.svg"/><Relationship Id="rId195" Type="http://schemas.openxmlformats.org/officeDocument/2006/relationships/image" Target="../media/image443.svg"/><Relationship Id="rId209" Type="http://schemas.openxmlformats.org/officeDocument/2006/relationships/image" Target="../media/image457.svg"/><Relationship Id="rId190" Type="http://schemas.openxmlformats.org/officeDocument/2006/relationships/image" Target="../media/image438.png"/><Relationship Id="rId204" Type="http://schemas.openxmlformats.org/officeDocument/2006/relationships/image" Target="../media/image452.png"/><Relationship Id="rId220" Type="http://schemas.openxmlformats.org/officeDocument/2006/relationships/image" Target="../media/image468.png"/><Relationship Id="rId225" Type="http://schemas.openxmlformats.org/officeDocument/2006/relationships/image" Target="../media/image473.svg"/><Relationship Id="rId15" Type="http://schemas.openxmlformats.org/officeDocument/2006/relationships/image" Target="../media/image263.svg"/><Relationship Id="rId36" Type="http://schemas.openxmlformats.org/officeDocument/2006/relationships/image" Target="../media/image284.png"/><Relationship Id="rId57" Type="http://schemas.openxmlformats.org/officeDocument/2006/relationships/image" Target="../media/image305.svg"/><Relationship Id="rId106" Type="http://schemas.openxmlformats.org/officeDocument/2006/relationships/image" Target="../media/image354.png"/><Relationship Id="rId127" Type="http://schemas.openxmlformats.org/officeDocument/2006/relationships/image" Target="../media/image375.svg"/><Relationship Id="rId10" Type="http://schemas.openxmlformats.org/officeDocument/2006/relationships/image" Target="../media/image258.png"/><Relationship Id="rId31" Type="http://schemas.openxmlformats.org/officeDocument/2006/relationships/image" Target="../media/image279.svg"/><Relationship Id="rId52" Type="http://schemas.openxmlformats.org/officeDocument/2006/relationships/image" Target="../media/image300.png"/><Relationship Id="rId73" Type="http://schemas.openxmlformats.org/officeDocument/2006/relationships/image" Target="../media/image321.svg"/><Relationship Id="rId78" Type="http://schemas.openxmlformats.org/officeDocument/2006/relationships/image" Target="../media/image326.png"/><Relationship Id="rId94" Type="http://schemas.openxmlformats.org/officeDocument/2006/relationships/image" Target="../media/image342.png"/><Relationship Id="rId99" Type="http://schemas.openxmlformats.org/officeDocument/2006/relationships/image" Target="../media/image347.svg"/><Relationship Id="rId101" Type="http://schemas.openxmlformats.org/officeDocument/2006/relationships/image" Target="../media/image349.svg"/><Relationship Id="rId122" Type="http://schemas.openxmlformats.org/officeDocument/2006/relationships/image" Target="../media/image370.png"/><Relationship Id="rId143" Type="http://schemas.openxmlformats.org/officeDocument/2006/relationships/image" Target="../media/image391.svg"/><Relationship Id="rId148" Type="http://schemas.openxmlformats.org/officeDocument/2006/relationships/image" Target="../media/image396.png"/><Relationship Id="rId164" Type="http://schemas.openxmlformats.org/officeDocument/2006/relationships/image" Target="../media/image412.png"/><Relationship Id="rId169" Type="http://schemas.openxmlformats.org/officeDocument/2006/relationships/image" Target="../media/image417.svg"/><Relationship Id="rId185" Type="http://schemas.openxmlformats.org/officeDocument/2006/relationships/image" Target="../media/image433.svg"/><Relationship Id="rId4" Type="http://schemas.openxmlformats.org/officeDocument/2006/relationships/image" Target="../media/image252.png"/><Relationship Id="rId9" Type="http://schemas.openxmlformats.org/officeDocument/2006/relationships/image" Target="../media/image257.svg"/><Relationship Id="rId180" Type="http://schemas.openxmlformats.org/officeDocument/2006/relationships/image" Target="../media/image428.png"/><Relationship Id="rId210" Type="http://schemas.openxmlformats.org/officeDocument/2006/relationships/image" Target="../media/image458.png"/><Relationship Id="rId215" Type="http://schemas.openxmlformats.org/officeDocument/2006/relationships/image" Target="../media/image463.svg"/><Relationship Id="rId26" Type="http://schemas.openxmlformats.org/officeDocument/2006/relationships/image" Target="../media/image274.png"/><Relationship Id="rId231" Type="http://schemas.openxmlformats.org/officeDocument/2006/relationships/image" Target="../media/image479.svg"/><Relationship Id="rId47" Type="http://schemas.openxmlformats.org/officeDocument/2006/relationships/image" Target="../media/image295.svg"/><Relationship Id="rId68" Type="http://schemas.openxmlformats.org/officeDocument/2006/relationships/image" Target="../media/image316.png"/><Relationship Id="rId89" Type="http://schemas.openxmlformats.org/officeDocument/2006/relationships/image" Target="../media/image337.svg"/><Relationship Id="rId112" Type="http://schemas.openxmlformats.org/officeDocument/2006/relationships/image" Target="../media/image360.png"/><Relationship Id="rId133" Type="http://schemas.openxmlformats.org/officeDocument/2006/relationships/image" Target="../media/image381.svg"/><Relationship Id="rId154" Type="http://schemas.openxmlformats.org/officeDocument/2006/relationships/image" Target="../media/image402.png"/><Relationship Id="rId175" Type="http://schemas.openxmlformats.org/officeDocument/2006/relationships/image" Target="../media/image423.svg"/><Relationship Id="rId196" Type="http://schemas.openxmlformats.org/officeDocument/2006/relationships/image" Target="../media/image444.png"/><Relationship Id="rId200" Type="http://schemas.openxmlformats.org/officeDocument/2006/relationships/image" Target="../media/image448.png"/><Relationship Id="rId16" Type="http://schemas.openxmlformats.org/officeDocument/2006/relationships/image" Target="../media/image264.png"/><Relationship Id="rId221" Type="http://schemas.openxmlformats.org/officeDocument/2006/relationships/image" Target="../media/image469.svg"/><Relationship Id="rId37" Type="http://schemas.openxmlformats.org/officeDocument/2006/relationships/image" Target="../media/image285.svg"/><Relationship Id="rId58" Type="http://schemas.openxmlformats.org/officeDocument/2006/relationships/image" Target="../media/image306.png"/><Relationship Id="rId79" Type="http://schemas.openxmlformats.org/officeDocument/2006/relationships/image" Target="../media/image327.svg"/><Relationship Id="rId102" Type="http://schemas.openxmlformats.org/officeDocument/2006/relationships/image" Target="../media/image350.png"/><Relationship Id="rId123" Type="http://schemas.openxmlformats.org/officeDocument/2006/relationships/image" Target="../media/image371.svg"/><Relationship Id="rId144" Type="http://schemas.openxmlformats.org/officeDocument/2006/relationships/image" Target="../media/image392.png"/><Relationship Id="rId90" Type="http://schemas.openxmlformats.org/officeDocument/2006/relationships/image" Target="../media/image338.png"/><Relationship Id="rId165" Type="http://schemas.openxmlformats.org/officeDocument/2006/relationships/image" Target="../media/image413.svg"/><Relationship Id="rId186" Type="http://schemas.openxmlformats.org/officeDocument/2006/relationships/image" Target="../media/image434.png"/><Relationship Id="rId211" Type="http://schemas.openxmlformats.org/officeDocument/2006/relationships/image" Target="../media/image459.svg"/><Relationship Id="rId232" Type="http://schemas.openxmlformats.org/officeDocument/2006/relationships/image" Target="../media/image480.png"/><Relationship Id="rId27" Type="http://schemas.openxmlformats.org/officeDocument/2006/relationships/image" Target="../media/image275.svg"/><Relationship Id="rId48" Type="http://schemas.openxmlformats.org/officeDocument/2006/relationships/image" Target="../media/image296.png"/><Relationship Id="rId69" Type="http://schemas.openxmlformats.org/officeDocument/2006/relationships/image" Target="../media/image317.svg"/><Relationship Id="rId113" Type="http://schemas.openxmlformats.org/officeDocument/2006/relationships/image" Target="../media/image361.svg"/><Relationship Id="rId134" Type="http://schemas.openxmlformats.org/officeDocument/2006/relationships/image" Target="../media/image382.png"/><Relationship Id="rId80" Type="http://schemas.openxmlformats.org/officeDocument/2006/relationships/image" Target="../media/image328.png"/><Relationship Id="rId155" Type="http://schemas.openxmlformats.org/officeDocument/2006/relationships/image" Target="../media/image403.svg"/><Relationship Id="rId176" Type="http://schemas.openxmlformats.org/officeDocument/2006/relationships/image" Target="../media/image424.png"/><Relationship Id="rId197" Type="http://schemas.openxmlformats.org/officeDocument/2006/relationships/image" Target="../media/image445.svg"/><Relationship Id="rId201" Type="http://schemas.openxmlformats.org/officeDocument/2006/relationships/image" Target="../media/image449.svg"/><Relationship Id="rId222" Type="http://schemas.openxmlformats.org/officeDocument/2006/relationships/image" Target="../media/image470.png"/><Relationship Id="rId17" Type="http://schemas.openxmlformats.org/officeDocument/2006/relationships/image" Target="../media/image265.svg"/><Relationship Id="rId38" Type="http://schemas.openxmlformats.org/officeDocument/2006/relationships/image" Target="../media/image286.png"/><Relationship Id="rId59" Type="http://schemas.openxmlformats.org/officeDocument/2006/relationships/image" Target="../media/image307.svg"/><Relationship Id="rId103" Type="http://schemas.openxmlformats.org/officeDocument/2006/relationships/image" Target="../media/image351.svg"/><Relationship Id="rId124" Type="http://schemas.openxmlformats.org/officeDocument/2006/relationships/image" Target="../media/image372.png"/><Relationship Id="rId70" Type="http://schemas.openxmlformats.org/officeDocument/2006/relationships/image" Target="../media/image318.png"/><Relationship Id="rId91" Type="http://schemas.openxmlformats.org/officeDocument/2006/relationships/image" Target="../media/image339.svg"/><Relationship Id="rId145" Type="http://schemas.openxmlformats.org/officeDocument/2006/relationships/image" Target="../media/image393.svg"/><Relationship Id="rId166" Type="http://schemas.openxmlformats.org/officeDocument/2006/relationships/image" Target="../media/image414.png"/><Relationship Id="rId187" Type="http://schemas.openxmlformats.org/officeDocument/2006/relationships/image" Target="../media/image435.sv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460.png"/><Relationship Id="rId233" Type="http://schemas.openxmlformats.org/officeDocument/2006/relationships/image" Target="../media/image481.svg"/><Relationship Id="rId28" Type="http://schemas.openxmlformats.org/officeDocument/2006/relationships/image" Target="../media/image276.png"/><Relationship Id="rId49" Type="http://schemas.openxmlformats.org/officeDocument/2006/relationships/image" Target="../media/image297.svg"/><Relationship Id="rId114" Type="http://schemas.openxmlformats.org/officeDocument/2006/relationships/image" Target="../media/image362.png"/><Relationship Id="rId60" Type="http://schemas.openxmlformats.org/officeDocument/2006/relationships/image" Target="../media/image308.png"/><Relationship Id="rId81" Type="http://schemas.openxmlformats.org/officeDocument/2006/relationships/image" Target="../media/image329.svg"/><Relationship Id="rId135" Type="http://schemas.openxmlformats.org/officeDocument/2006/relationships/image" Target="../media/image383.svg"/><Relationship Id="rId156" Type="http://schemas.openxmlformats.org/officeDocument/2006/relationships/image" Target="../media/image404.png"/><Relationship Id="rId177" Type="http://schemas.openxmlformats.org/officeDocument/2006/relationships/image" Target="../media/image425.svg"/><Relationship Id="rId198" Type="http://schemas.openxmlformats.org/officeDocument/2006/relationships/image" Target="../media/image446.png"/><Relationship Id="rId202" Type="http://schemas.openxmlformats.org/officeDocument/2006/relationships/image" Target="../media/image450.png"/><Relationship Id="rId223" Type="http://schemas.openxmlformats.org/officeDocument/2006/relationships/image" Target="../media/image471.svg"/><Relationship Id="rId18" Type="http://schemas.openxmlformats.org/officeDocument/2006/relationships/image" Target="../media/image266.png"/><Relationship Id="rId39" Type="http://schemas.openxmlformats.org/officeDocument/2006/relationships/image" Target="../media/image287.svg"/><Relationship Id="rId50" Type="http://schemas.openxmlformats.org/officeDocument/2006/relationships/image" Target="../media/image298.png"/><Relationship Id="rId104" Type="http://schemas.openxmlformats.org/officeDocument/2006/relationships/image" Target="../media/image352.png"/><Relationship Id="rId125" Type="http://schemas.openxmlformats.org/officeDocument/2006/relationships/image" Target="../media/image373.svg"/><Relationship Id="rId146" Type="http://schemas.openxmlformats.org/officeDocument/2006/relationships/image" Target="../media/image394.png"/><Relationship Id="rId167" Type="http://schemas.openxmlformats.org/officeDocument/2006/relationships/image" Target="../media/image415.svg"/><Relationship Id="rId188" Type="http://schemas.openxmlformats.org/officeDocument/2006/relationships/image" Target="../media/image436.png"/><Relationship Id="rId71" Type="http://schemas.openxmlformats.org/officeDocument/2006/relationships/image" Target="../media/image319.svg"/><Relationship Id="rId92" Type="http://schemas.openxmlformats.org/officeDocument/2006/relationships/image" Target="../media/image340.png"/><Relationship Id="rId213" Type="http://schemas.openxmlformats.org/officeDocument/2006/relationships/image" Target="../media/image461.svg"/><Relationship Id="rId234" Type="http://schemas.openxmlformats.org/officeDocument/2006/relationships/image" Target="../media/image249.png"/><Relationship Id="rId2" Type="http://schemas.openxmlformats.org/officeDocument/2006/relationships/image" Target="../media/image250.png"/><Relationship Id="rId29" Type="http://schemas.openxmlformats.org/officeDocument/2006/relationships/image" Target="../media/image277.svg"/><Relationship Id="rId40" Type="http://schemas.openxmlformats.org/officeDocument/2006/relationships/image" Target="../media/image288.png"/><Relationship Id="rId115" Type="http://schemas.openxmlformats.org/officeDocument/2006/relationships/image" Target="../media/image363.svg"/><Relationship Id="rId136" Type="http://schemas.openxmlformats.org/officeDocument/2006/relationships/image" Target="../media/image384.png"/><Relationship Id="rId157" Type="http://schemas.openxmlformats.org/officeDocument/2006/relationships/image" Target="../media/image405.svg"/><Relationship Id="rId178" Type="http://schemas.openxmlformats.org/officeDocument/2006/relationships/image" Target="../media/image426.png"/><Relationship Id="rId61" Type="http://schemas.openxmlformats.org/officeDocument/2006/relationships/image" Target="../media/image309.svg"/><Relationship Id="rId82" Type="http://schemas.openxmlformats.org/officeDocument/2006/relationships/image" Target="../media/image330.png"/><Relationship Id="rId199" Type="http://schemas.openxmlformats.org/officeDocument/2006/relationships/image" Target="../media/image447.svg"/><Relationship Id="rId203" Type="http://schemas.openxmlformats.org/officeDocument/2006/relationships/image" Target="../media/image451.svg"/><Relationship Id="rId19" Type="http://schemas.openxmlformats.org/officeDocument/2006/relationships/image" Target="../media/image267.svg"/><Relationship Id="rId224" Type="http://schemas.openxmlformats.org/officeDocument/2006/relationships/image" Target="../media/image472.png"/><Relationship Id="rId30" Type="http://schemas.openxmlformats.org/officeDocument/2006/relationships/image" Target="../media/image278.png"/><Relationship Id="rId105" Type="http://schemas.openxmlformats.org/officeDocument/2006/relationships/image" Target="../media/image353.svg"/><Relationship Id="rId126" Type="http://schemas.openxmlformats.org/officeDocument/2006/relationships/image" Target="../media/image374.png"/><Relationship Id="rId147" Type="http://schemas.openxmlformats.org/officeDocument/2006/relationships/image" Target="../media/image395.svg"/><Relationship Id="rId168" Type="http://schemas.openxmlformats.org/officeDocument/2006/relationships/image" Target="../media/image416.png"/><Relationship Id="rId51" Type="http://schemas.openxmlformats.org/officeDocument/2006/relationships/image" Target="../media/image299.svg"/><Relationship Id="rId72" Type="http://schemas.openxmlformats.org/officeDocument/2006/relationships/image" Target="../media/image320.png"/><Relationship Id="rId93" Type="http://schemas.openxmlformats.org/officeDocument/2006/relationships/image" Target="../media/image341.svg"/><Relationship Id="rId189" Type="http://schemas.openxmlformats.org/officeDocument/2006/relationships/image" Target="../media/image437.svg"/><Relationship Id="rId3" Type="http://schemas.openxmlformats.org/officeDocument/2006/relationships/image" Target="../media/image251.svg"/><Relationship Id="rId214" Type="http://schemas.openxmlformats.org/officeDocument/2006/relationships/image" Target="../media/image462.png"/><Relationship Id="rId116" Type="http://schemas.openxmlformats.org/officeDocument/2006/relationships/image" Target="../media/image364.png"/><Relationship Id="rId137" Type="http://schemas.openxmlformats.org/officeDocument/2006/relationships/image" Target="../media/image385.svg"/><Relationship Id="rId158" Type="http://schemas.openxmlformats.org/officeDocument/2006/relationships/image" Target="../media/image406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7.svg"/><Relationship Id="rId21" Type="http://schemas.openxmlformats.org/officeDocument/2006/relationships/image" Target="../media/image501.svg"/><Relationship Id="rId42" Type="http://schemas.openxmlformats.org/officeDocument/2006/relationships/image" Target="../media/image522.png"/><Relationship Id="rId63" Type="http://schemas.openxmlformats.org/officeDocument/2006/relationships/image" Target="../media/image543.svg"/><Relationship Id="rId84" Type="http://schemas.openxmlformats.org/officeDocument/2006/relationships/image" Target="../media/image564.png"/><Relationship Id="rId138" Type="http://schemas.openxmlformats.org/officeDocument/2006/relationships/image" Target="../media/image618.png"/><Relationship Id="rId159" Type="http://schemas.openxmlformats.org/officeDocument/2006/relationships/image" Target="../media/image639.svg"/><Relationship Id="rId170" Type="http://schemas.openxmlformats.org/officeDocument/2006/relationships/image" Target="../media/image650.png"/><Relationship Id="rId191" Type="http://schemas.openxmlformats.org/officeDocument/2006/relationships/image" Target="../media/image671.svg"/><Relationship Id="rId205" Type="http://schemas.openxmlformats.org/officeDocument/2006/relationships/image" Target="../media/image685.svg"/><Relationship Id="rId226" Type="http://schemas.openxmlformats.org/officeDocument/2006/relationships/image" Target="../media/image706.png"/><Relationship Id="rId107" Type="http://schemas.openxmlformats.org/officeDocument/2006/relationships/image" Target="../media/image587.svg"/><Relationship Id="rId11" Type="http://schemas.openxmlformats.org/officeDocument/2006/relationships/image" Target="../media/image491.svg"/><Relationship Id="rId32" Type="http://schemas.openxmlformats.org/officeDocument/2006/relationships/image" Target="../media/image512.png"/><Relationship Id="rId53" Type="http://schemas.openxmlformats.org/officeDocument/2006/relationships/image" Target="../media/image533.svg"/><Relationship Id="rId74" Type="http://schemas.openxmlformats.org/officeDocument/2006/relationships/image" Target="../media/image554.png"/><Relationship Id="rId128" Type="http://schemas.openxmlformats.org/officeDocument/2006/relationships/image" Target="../media/image608.png"/><Relationship Id="rId149" Type="http://schemas.openxmlformats.org/officeDocument/2006/relationships/image" Target="../media/image629.svg"/><Relationship Id="rId5" Type="http://schemas.openxmlformats.org/officeDocument/2006/relationships/image" Target="../media/image485.svg"/><Relationship Id="rId95" Type="http://schemas.openxmlformats.org/officeDocument/2006/relationships/image" Target="../media/image575.svg"/><Relationship Id="rId160" Type="http://schemas.openxmlformats.org/officeDocument/2006/relationships/image" Target="../media/image640.png"/><Relationship Id="rId181" Type="http://schemas.openxmlformats.org/officeDocument/2006/relationships/image" Target="../media/image661.svg"/><Relationship Id="rId216" Type="http://schemas.openxmlformats.org/officeDocument/2006/relationships/image" Target="../media/image696.png"/><Relationship Id="rId22" Type="http://schemas.openxmlformats.org/officeDocument/2006/relationships/image" Target="../media/image502.png"/><Relationship Id="rId43" Type="http://schemas.openxmlformats.org/officeDocument/2006/relationships/image" Target="../media/image523.svg"/><Relationship Id="rId64" Type="http://schemas.openxmlformats.org/officeDocument/2006/relationships/image" Target="../media/image544.png"/><Relationship Id="rId118" Type="http://schemas.openxmlformats.org/officeDocument/2006/relationships/image" Target="../media/image598.png"/><Relationship Id="rId139" Type="http://schemas.openxmlformats.org/officeDocument/2006/relationships/image" Target="../media/image619.svg"/><Relationship Id="rId85" Type="http://schemas.openxmlformats.org/officeDocument/2006/relationships/image" Target="../media/image565.svg"/><Relationship Id="rId150" Type="http://schemas.openxmlformats.org/officeDocument/2006/relationships/image" Target="../media/image630.png"/><Relationship Id="rId171" Type="http://schemas.openxmlformats.org/officeDocument/2006/relationships/image" Target="../media/image651.svg"/><Relationship Id="rId192" Type="http://schemas.openxmlformats.org/officeDocument/2006/relationships/image" Target="../media/image672.png"/><Relationship Id="rId206" Type="http://schemas.openxmlformats.org/officeDocument/2006/relationships/image" Target="../media/image686.png"/><Relationship Id="rId227" Type="http://schemas.openxmlformats.org/officeDocument/2006/relationships/image" Target="../media/image707.svg"/><Relationship Id="rId12" Type="http://schemas.openxmlformats.org/officeDocument/2006/relationships/image" Target="../media/image492.png"/><Relationship Id="rId33" Type="http://schemas.openxmlformats.org/officeDocument/2006/relationships/image" Target="../media/image513.svg"/><Relationship Id="rId108" Type="http://schemas.openxmlformats.org/officeDocument/2006/relationships/image" Target="../media/image588.png"/><Relationship Id="rId129" Type="http://schemas.openxmlformats.org/officeDocument/2006/relationships/image" Target="../media/image609.svg"/><Relationship Id="rId54" Type="http://schemas.openxmlformats.org/officeDocument/2006/relationships/image" Target="../media/image534.png"/><Relationship Id="rId75" Type="http://schemas.openxmlformats.org/officeDocument/2006/relationships/image" Target="../media/image555.svg"/><Relationship Id="rId96" Type="http://schemas.openxmlformats.org/officeDocument/2006/relationships/image" Target="../media/image576.png"/><Relationship Id="rId140" Type="http://schemas.openxmlformats.org/officeDocument/2006/relationships/image" Target="../media/image620.png"/><Relationship Id="rId161" Type="http://schemas.openxmlformats.org/officeDocument/2006/relationships/image" Target="../media/image641.svg"/><Relationship Id="rId182" Type="http://schemas.openxmlformats.org/officeDocument/2006/relationships/image" Target="../media/image662.png"/><Relationship Id="rId217" Type="http://schemas.openxmlformats.org/officeDocument/2006/relationships/image" Target="../media/image697.svg"/><Relationship Id="rId6" Type="http://schemas.openxmlformats.org/officeDocument/2006/relationships/image" Target="../media/image486.png"/><Relationship Id="rId23" Type="http://schemas.openxmlformats.org/officeDocument/2006/relationships/image" Target="../media/image503.svg"/><Relationship Id="rId119" Type="http://schemas.openxmlformats.org/officeDocument/2006/relationships/image" Target="../media/image599.svg"/><Relationship Id="rId44" Type="http://schemas.openxmlformats.org/officeDocument/2006/relationships/image" Target="../media/image524.png"/><Relationship Id="rId65" Type="http://schemas.openxmlformats.org/officeDocument/2006/relationships/image" Target="../media/image545.svg"/><Relationship Id="rId86" Type="http://schemas.openxmlformats.org/officeDocument/2006/relationships/image" Target="../media/image566.png"/><Relationship Id="rId130" Type="http://schemas.openxmlformats.org/officeDocument/2006/relationships/image" Target="../media/image610.png"/><Relationship Id="rId151" Type="http://schemas.openxmlformats.org/officeDocument/2006/relationships/image" Target="../media/image631.svg"/><Relationship Id="rId172" Type="http://schemas.openxmlformats.org/officeDocument/2006/relationships/image" Target="../media/image652.png"/><Relationship Id="rId193" Type="http://schemas.openxmlformats.org/officeDocument/2006/relationships/image" Target="../media/image673.svg"/><Relationship Id="rId207" Type="http://schemas.openxmlformats.org/officeDocument/2006/relationships/image" Target="../media/image687.svg"/><Relationship Id="rId228" Type="http://schemas.openxmlformats.org/officeDocument/2006/relationships/image" Target="../media/image708.png"/><Relationship Id="rId13" Type="http://schemas.openxmlformats.org/officeDocument/2006/relationships/image" Target="../media/image493.svg"/><Relationship Id="rId109" Type="http://schemas.openxmlformats.org/officeDocument/2006/relationships/image" Target="../media/image589.svg"/><Relationship Id="rId34" Type="http://schemas.openxmlformats.org/officeDocument/2006/relationships/image" Target="../media/image514.png"/><Relationship Id="rId55" Type="http://schemas.openxmlformats.org/officeDocument/2006/relationships/image" Target="../media/image535.svg"/><Relationship Id="rId76" Type="http://schemas.openxmlformats.org/officeDocument/2006/relationships/image" Target="../media/image556.png"/><Relationship Id="rId97" Type="http://schemas.openxmlformats.org/officeDocument/2006/relationships/image" Target="../media/image577.svg"/><Relationship Id="rId120" Type="http://schemas.openxmlformats.org/officeDocument/2006/relationships/image" Target="../media/image600.png"/><Relationship Id="rId141" Type="http://schemas.openxmlformats.org/officeDocument/2006/relationships/image" Target="../media/image621.svg"/><Relationship Id="rId7" Type="http://schemas.openxmlformats.org/officeDocument/2006/relationships/image" Target="../media/image487.svg"/><Relationship Id="rId162" Type="http://schemas.openxmlformats.org/officeDocument/2006/relationships/image" Target="../media/image642.png"/><Relationship Id="rId183" Type="http://schemas.openxmlformats.org/officeDocument/2006/relationships/image" Target="../media/image663.svg"/><Relationship Id="rId218" Type="http://schemas.openxmlformats.org/officeDocument/2006/relationships/image" Target="../media/image698.png"/><Relationship Id="rId24" Type="http://schemas.openxmlformats.org/officeDocument/2006/relationships/image" Target="../media/image504.png"/><Relationship Id="rId45" Type="http://schemas.openxmlformats.org/officeDocument/2006/relationships/image" Target="../media/image525.svg"/><Relationship Id="rId66" Type="http://schemas.openxmlformats.org/officeDocument/2006/relationships/image" Target="../media/image546.png"/><Relationship Id="rId87" Type="http://schemas.openxmlformats.org/officeDocument/2006/relationships/image" Target="../media/image567.svg"/><Relationship Id="rId110" Type="http://schemas.openxmlformats.org/officeDocument/2006/relationships/image" Target="../media/image590.png"/><Relationship Id="rId131" Type="http://schemas.openxmlformats.org/officeDocument/2006/relationships/image" Target="../media/image611.svg"/><Relationship Id="rId152" Type="http://schemas.openxmlformats.org/officeDocument/2006/relationships/image" Target="../media/image632.png"/><Relationship Id="rId173" Type="http://schemas.openxmlformats.org/officeDocument/2006/relationships/image" Target="../media/image653.svg"/><Relationship Id="rId194" Type="http://schemas.openxmlformats.org/officeDocument/2006/relationships/image" Target="../media/image674.png"/><Relationship Id="rId208" Type="http://schemas.openxmlformats.org/officeDocument/2006/relationships/image" Target="../media/image688.png"/><Relationship Id="rId229" Type="http://schemas.openxmlformats.org/officeDocument/2006/relationships/image" Target="../media/image709.svg"/><Relationship Id="rId14" Type="http://schemas.openxmlformats.org/officeDocument/2006/relationships/image" Target="../media/image494.png"/><Relationship Id="rId35" Type="http://schemas.openxmlformats.org/officeDocument/2006/relationships/image" Target="../media/image515.svg"/><Relationship Id="rId56" Type="http://schemas.openxmlformats.org/officeDocument/2006/relationships/image" Target="../media/image536.png"/><Relationship Id="rId77" Type="http://schemas.openxmlformats.org/officeDocument/2006/relationships/image" Target="../media/image557.svg"/><Relationship Id="rId100" Type="http://schemas.openxmlformats.org/officeDocument/2006/relationships/image" Target="../media/image580.png"/><Relationship Id="rId8" Type="http://schemas.openxmlformats.org/officeDocument/2006/relationships/image" Target="../media/image488.png"/><Relationship Id="rId98" Type="http://schemas.openxmlformats.org/officeDocument/2006/relationships/image" Target="../media/image578.png"/><Relationship Id="rId121" Type="http://schemas.openxmlformats.org/officeDocument/2006/relationships/image" Target="../media/image601.svg"/><Relationship Id="rId142" Type="http://schemas.openxmlformats.org/officeDocument/2006/relationships/image" Target="../media/image622.png"/><Relationship Id="rId163" Type="http://schemas.openxmlformats.org/officeDocument/2006/relationships/image" Target="../media/image643.svg"/><Relationship Id="rId184" Type="http://schemas.openxmlformats.org/officeDocument/2006/relationships/image" Target="../media/image664.png"/><Relationship Id="rId219" Type="http://schemas.openxmlformats.org/officeDocument/2006/relationships/image" Target="../media/image699.svg"/><Relationship Id="rId230" Type="http://schemas.openxmlformats.org/officeDocument/2006/relationships/image" Target="../media/image710.png"/><Relationship Id="rId25" Type="http://schemas.openxmlformats.org/officeDocument/2006/relationships/image" Target="../media/image505.svg"/><Relationship Id="rId46" Type="http://schemas.openxmlformats.org/officeDocument/2006/relationships/image" Target="../media/image526.png"/><Relationship Id="rId67" Type="http://schemas.openxmlformats.org/officeDocument/2006/relationships/image" Target="../media/image547.svg"/><Relationship Id="rId20" Type="http://schemas.openxmlformats.org/officeDocument/2006/relationships/image" Target="../media/image500.png"/><Relationship Id="rId41" Type="http://schemas.openxmlformats.org/officeDocument/2006/relationships/image" Target="../media/image521.svg"/><Relationship Id="rId62" Type="http://schemas.openxmlformats.org/officeDocument/2006/relationships/image" Target="../media/image542.png"/><Relationship Id="rId83" Type="http://schemas.openxmlformats.org/officeDocument/2006/relationships/image" Target="../media/image563.svg"/><Relationship Id="rId88" Type="http://schemas.openxmlformats.org/officeDocument/2006/relationships/image" Target="../media/image568.png"/><Relationship Id="rId111" Type="http://schemas.openxmlformats.org/officeDocument/2006/relationships/image" Target="../media/image591.svg"/><Relationship Id="rId132" Type="http://schemas.openxmlformats.org/officeDocument/2006/relationships/image" Target="../media/image612.png"/><Relationship Id="rId153" Type="http://schemas.openxmlformats.org/officeDocument/2006/relationships/image" Target="../media/image633.svg"/><Relationship Id="rId174" Type="http://schemas.openxmlformats.org/officeDocument/2006/relationships/image" Target="../media/image654.png"/><Relationship Id="rId179" Type="http://schemas.openxmlformats.org/officeDocument/2006/relationships/image" Target="../media/image659.svg"/><Relationship Id="rId195" Type="http://schemas.openxmlformats.org/officeDocument/2006/relationships/image" Target="../media/image675.svg"/><Relationship Id="rId209" Type="http://schemas.openxmlformats.org/officeDocument/2006/relationships/image" Target="../media/image689.svg"/><Relationship Id="rId190" Type="http://schemas.openxmlformats.org/officeDocument/2006/relationships/image" Target="../media/image670.png"/><Relationship Id="rId204" Type="http://schemas.openxmlformats.org/officeDocument/2006/relationships/image" Target="../media/image684.png"/><Relationship Id="rId220" Type="http://schemas.openxmlformats.org/officeDocument/2006/relationships/image" Target="../media/image700.png"/><Relationship Id="rId225" Type="http://schemas.openxmlformats.org/officeDocument/2006/relationships/image" Target="../media/image705.svg"/><Relationship Id="rId15" Type="http://schemas.openxmlformats.org/officeDocument/2006/relationships/image" Target="../media/image495.svg"/><Relationship Id="rId36" Type="http://schemas.openxmlformats.org/officeDocument/2006/relationships/image" Target="../media/image516.png"/><Relationship Id="rId57" Type="http://schemas.openxmlformats.org/officeDocument/2006/relationships/image" Target="../media/image537.svg"/><Relationship Id="rId106" Type="http://schemas.openxmlformats.org/officeDocument/2006/relationships/image" Target="../media/image586.png"/><Relationship Id="rId127" Type="http://schemas.openxmlformats.org/officeDocument/2006/relationships/image" Target="../media/image607.svg"/><Relationship Id="rId10" Type="http://schemas.openxmlformats.org/officeDocument/2006/relationships/image" Target="../media/image490.png"/><Relationship Id="rId31" Type="http://schemas.openxmlformats.org/officeDocument/2006/relationships/image" Target="../media/image511.svg"/><Relationship Id="rId52" Type="http://schemas.openxmlformats.org/officeDocument/2006/relationships/image" Target="../media/image532.png"/><Relationship Id="rId73" Type="http://schemas.openxmlformats.org/officeDocument/2006/relationships/image" Target="../media/image553.svg"/><Relationship Id="rId78" Type="http://schemas.openxmlformats.org/officeDocument/2006/relationships/image" Target="../media/image558.png"/><Relationship Id="rId94" Type="http://schemas.openxmlformats.org/officeDocument/2006/relationships/image" Target="../media/image574.png"/><Relationship Id="rId99" Type="http://schemas.openxmlformats.org/officeDocument/2006/relationships/image" Target="../media/image579.svg"/><Relationship Id="rId101" Type="http://schemas.openxmlformats.org/officeDocument/2006/relationships/image" Target="../media/image581.svg"/><Relationship Id="rId122" Type="http://schemas.openxmlformats.org/officeDocument/2006/relationships/image" Target="../media/image602.png"/><Relationship Id="rId143" Type="http://schemas.openxmlformats.org/officeDocument/2006/relationships/image" Target="../media/image623.svg"/><Relationship Id="rId148" Type="http://schemas.openxmlformats.org/officeDocument/2006/relationships/image" Target="../media/image628.png"/><Relationship Id="rId164" Type="http://schemas.openxmlformats.org/officeDocument/2006/relationships/image" Target="../media/image644.png"/><Relationship Id="rId169" Type="http://schemas.openxmlformats.org/officeDocument/2006/relationships/image" Target="../media/image649.svg"/><Relationship Id="rId185" Type="http://schemas.openxmlformats.org/officeDocument/2006/relationships/image" Target="../media/image665.svg"/><Relationship Id="rId4" Type="http://schemas.openxmlformats.org/officeDocument/2006/relationships/image" Target="../media/image484.png"/><Relationship Id="rId9" Type="http://schemas.openxmlformats.org/officeDocument/2006/relationships/image" Target="../media/image489.svg"/><Relationship Id="rId180" Type="http://schemas.openxmlformats.org/officeDocument/2006/relationships/image" Target="../media/image660.png"/><Relationship Id="rId210" Type="http://schemas.openxmlformats.org/officeDocument/2006/relationships/image" Target="../media/image690.png"/><Relationship Id="rId215" Type="http://schemas.openxmlformats.org/officeDocument/2006/relationships/image" Target="../media/image695.svg"/><Relationship Id="rId26" Type="http://schemas.openxmlformats.org/officeDocument/2006/relationships/image" Target="../media/image506.png"/><Relationship Id="rId231" Type="http://schemas.openxmlformats.org/officeDocument/2006/relationships/image" Target="../media/image711.svg"/><Relationship Id="rId47" Type="http://schemas.openxmlformats.org/officeDocument/2006/relationships/image" Target="../media/image527.svg"/><Relationship Id="rId68" Type="http://schemas.openxmlformats.org/officeDocument/2006/relationships/image" Target="../media/image548.png"/><Relationship Id="rId89" Type="http://schemas.openxmlformats.org/officeDocument/2006/relationships/image" Target="../media/image569.svg"/><Relationship Id="rId112" Type="http://schemas.openxmlformats.org/officeDocument/2006/relationships/image" Target="../media/image592.png"/><Relationship Id="rId133" Type="http://schemas.openxmlformats.org/officeDocument/2006/relationships/image" Target="../media/image613.svg"/><Relationship Id="rId154" Type="http://schemas.openxmlformats.org/officeDocument/2006/relationships/image" Target="../media/image634.png"/><Relationship Id="rId175" Type="http://schemas.openxmlformats.org/officeDocument/2006/relationships/image" Target="../media/image655.svg"/><Relationship Id="rId196" Type="http://schemas.openxmlformats.org/officeDocument/2006/relationships/image" Target="../media/image676.png"/><Relationship Id="rId200" Type="http://schemas.openxmlformats.org/officeDocument/2006/relationships/image" Target="../media/image680.png"/><Relationship Id="rId16" Type="http://schemas.openxmlformats.org/officeDocument/2006/relationships/image" Target="../media/image496.png"/><Relationship Id="rId221" Type="http://schemas.openxmlformats.org/officeDocument/2006/relationships/image" Target="../media/image701.svg"/><Relationship Id="rId37" Type="http://schemas.openxmlformats.org/officeDocument/2006/relationships/image" Target="../media/image517.svg"/><Relationship Id="rId58" Type="http://schemas.openxmlformats.org/officeDocument/2006/relationships/image" Target="../media/image538.png"/><Relationship Id="rId79" Type="http://schemas.openxmlformats.org/officeDocument/2006/relationships/image" Target="../media/image559.svg"/><Relationship Id="rId102" Type="http://schemas.openxmlformats.org/officeDocument/2006/relationships/image" Target="../media/image582.png"/><Relationship Id="rId123" Type="http://schemas.openxmlformats.org/officeDocument/2006/relationships/image" Target="../media/image603.svg"/><Relationship Id="rId144" Type="http://schemas.openxmlformats.org/officeDocument/2006/relationships/image" Target="../media/image624.png"/><Relationship Id="rId90" Type="http://schemas.openxmlformats.org/officeDocument/2006/relationships/image" Target="../media/image570.png"/><Relationship Id="rId165" Type="http://schemas.openxmlformats.org/officeDocument/2006/relationships/image" Target="../media/image645.svg"/><Relationship Id="rId186" Type="http://schemas.openxmlformats.org/officeDocument/2006/relationships/image" Target="../media/image666.png"/><Relationship Id="rId211" Type="http://schemas.openxmlformats.org/officeDocument/2006/relationships/image" Target="../media/image691.svg"/><Relationship Id="rId232" Type="http://schemas.openxmlformats.org/officeDocument/2006/relationships/image" Target="../media/image712.png"/><Relationship Id="rId27" Type="http://schemas.openxmlformats.org/officeDocument/2006/relationships/image" Target="../media/image507.svg"/><Relationship Id="rId48" Type="http://schemas.openxmlformats.org/officeDocument/2006/relationships/image" Target="../media/image528.png"/><Relationship Id="rId69" Type="http://schemas.openxmlformats.org/officeDocument/2006/relationships/image" Target="../media/image549.svg"/><Relationship Id="rId113" Type="http://schemas.openxmlformats.org/officeDocument/2006/relationships/image" Target="../media/image593.svg"/><Relationship Id="rId134" Type="http://schemas.openxmlformats.org/officeDocument/2006/relationships/image" Target="../media/image614.png"/><Relationship Id="rId80" Type="http://schemas.openxmlformats.org/officeDocument/2006/relationships/image" Target="../media/image560.png"/><Relationship Id="rId155" Type="http://schemas.openxmlformats.org/officeDocument/2006/relationships/image" Target="../media/image635.svg"/><Relationship Id="rId176" Type="http://schemas.openxmlformats.org/officeDocument/2006/relationships/image" Target="../media/image656.png"/><Relationship Id="rId197" Type="http://schemas.openxmlformats.org/officeDocument/2006/relationships/image" Target="../media/image677.svg"/><Relationship Id="rId201" Type="http://schemas.openxmlformats.org/officeDocument/2006/relationships/image" Target="../media/image681.svg"/><Relationship Id="rId222" Type="http://schemas.openxmlformats.org/officeDocument/2006/relationships/image" Target="../media/image702.png"/><Relationship Id="rId17" Type="http://schemas.openxmlformats.org/officeDocument/2006/relationships/image" Target="../media/image497.svg"/><Relationship Id="rId38" Type="http://schemas.openxmlformats.org/officeDocument/2006/relationships/image" Target="../media/image518.png"/><Relationship Id="rId59" Type="http://schemas.openxmlformats.org/officeDocument/2006/relationships/image" Target="../media/image539.svg"/><Relationship Id="rId103" Type="http://schemas.openxmlformats.org/officeDocument/2006/relationships/image" Target="../media/image583.svg"/><Relationship Id="rId124" Type="http://schemas.openxmlformats.org/officeDocument/2006/relationships/image" Target="../media/image604.png"/><Relationship Id="rId70" Type="http://schemas.openxmlformats.org/officeDocument/2006/relationships/image" Target="../media/image550.png"/><Relationship Id="rId91" Type="http://schemas.openxmlformats.org/officeDocument/2006/relationships/image" Target="../media/image571.svg"/><Relationship Id="rId145" Type="http://schemas.openxmlformats.org/officeDocument/2006/relationships/image" Target="../media/image625.svg"/><Relationship Id="rId166" Type="http://schemas.openxmlformats.org/officeDocument/2006/relationships/image" Target="../media/image646.png"/><Relationship Id="rId187" Type="http://schemas.openxmlformats.org/officeDocument/2006/relationships/image" Target="../media/image667.sv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92.png"/><Relationship Id="rId233" Type="http://schemas.openxmlformats.org/officeDocument/2006/relationships/image" Target="../media/image713.svg"/><Relationship Id="rId28" Type="http://schemas.openxmlformats.org/officeDocument/2006/relationships/image" Target="../media/image508.png"/><Relationship Id="rId49" Type="http://schemas.openxmlformats.org/officeDocument/2006/relationships/image" Target="../media/image529.svg"/><Relationship Id="rId114" Type="http://schemas.openxmlformats.org/officeDocument/2006/relationships/image" Target="../media/image594.png"/><Relationship Id="rId60" Type="http://schemas.openxmlformats.org/officeDocument/2006/relationships/image" Target="../media/image540.png"/><Relationship Id="rId81" Type="http://schemas.openxmlformats.org/officeDocument/2006/relationships/image" Target="../media/image561.svg"/><Relationship Id="rId135" Type="http://schemas.openxmlformats.org/officeDocument/2006/relationships/image" Target="../media/image615.svg"/><Relationship Id="rId156" Type="http://schemas.openxmlformats.org/officeDocument/2006/relationships/image" Target="../media/image636.png"/><Relationship Id="rId177" Type="http://schemas.openxmlformats.org/officeDocument/2006/relationships/image" Target="../media/image657.svg"/><Relationship Id="rId198" Type="http://schemas.openxmlformats.org/officeDocument/2006/relationships/image" Target="../media/image678.png"/><Relationship Id="rId202" Type="http://schemas.openxmlformats.org/officeDocument/2006/relationships/image" Target="../media/image682.png"/><Relationship Id="rId223" Type="http://schemas.openxmlformats.org/officeDocument/2006/relationships/image" Target="../media/image703.svg"/><Relationship Id="rId18" Type="http://schemas.openxmlformats.org/officeDocument/2006/relationships/image" Target="../media/image498.png"/><Relationship Id="rId39" Type="http://schemas.openxmlformats.org/officeDocument/2006/relationships/image" Target="../media/image519.svg"/><Relationship Id="rId50" Type="http://schemas.openxmlformats.org/officeDocument/2006/relationships/image" Target="../media/image530.png"/><Relationship Id="rId104" Type="http://schemas.openxmlformats.org/officeDocument/2006/relationships/image" Target="../media/image584.png"/><Relationship Id="rId125" Type="http://schemas.openxmlformats.org/officeDocument/2006/relationships/image" Target="../media/image605.svg"/><Relationship Id="rId146" Type="http://schemas.openxmlformats.org/officeDocument/2006/relationships/image" Target="../media/image626.png"/><Relationship Id="rId167" Type="http://schemas.openxmlformats.org/officeDocument/2006/relationships/image" Target="../media/image647.svg"/><Relationship Id="rId188" Type="http://schemas.openxmlformats.org/officeDocument/2006/relationships/image" Target="../media/image668.png"/><Relationship Id="rId71" Type="http://schemas.openxmlformats.org/officeDocument/2006/relationships/image" Target="../media/image551.svg"/><Relationship Id="rId92" Type="http://schemas.openxmlformats.org/officeDocument/2006/relationships/image" Target="../media/image572.png"/><Relationship Id="rId213" Type="http://schemas.openxmlformats.org/officeDocument/2006/relationships/image" Target="../media/image693.svg"/><Relationship Id="rId234" Type="http://schemas.openxmlformats.org/officeDocument/2006/relationships/image" Target="../media/image714.png"/><Relationship Id="rId2" Type="http://schemas.openxmlformats.org/officeDocument/2006/relationships/image" Target="../media/image482.png"/><Relationship Id="rId29" Type="http://schemas.openxmlformats.org/officeDocument/2006/relationships/image" Target="../media/image509.svg"/><Relationship Id="rId40" Type="http://schemas.openxmlformats.org/officeDocument/2006/relationships/image" Target="../media/image520.png"/><Relationship Id="rId115" Type="http://schemas.openxmlformats.org/officeDocument/2006/relationships/image" Target="../media/image595.svg"/><Relationship Id="rId136" Type="http://schemas.openxmlformats.org/officeDocument/2006/relationships/image" Target="../media/image616.png"/><Relationship Id="rId157" Type="http://schemas.openxmlformats.org/officeDocument/2006/relationships/image" Target="../media/image637.svg"/><Relationship Id="rId178" Type="http://schemas.openxmlformats.org/officeDocument/2006/relationships/image" Target="../media/image658.png"/><Relationship Id="rId61" Type="http://schemas.openxmlformats.org/officeDocument/2006/relationships/image" Target="../media/image541.svg"/><Relationship Id="rId82" Type="http://schemas.openxmlformats.org/officeDocument/2006/relationships/image" Target="../media/image562.png"/><Relationship Id="rId199" Type="http://schemas.openxmlformats.org/officeDocument/2006/relationships/image" Target="../media/image679.svg"/><Relationship Id="rId203" Type="http://schemas.openxmlformats.org/officeDocument/2006/relationships/image" Target="../media/image683.svg"/><Relationship Id="rId19" Type="http://schemas.openxmlformats.org/officeDocument/2006/relationships/image" Target="../media/image499.svg"/><Relationship Id="rId224" Type="http://schemas.openxmlformats.org/officeDocument/2006/relationships/image" Target="../media/image704.png"/><Relationship Id="rId30" Type="http://schemas.openxmlformats.org/officeDocument/2006/relationships/image" Target="../media/image510.png"/><Relationship Id="rId105" Type="http://schemas.openxmlformats.org/officeDocument/2006/relationships/image" Target="../media/image585.svg"/><Relationship Id="rId126" Type="http://schemas.openxmlformats.org/officeDocument/2006/relationships/image" Target="../media/image606.png"/><Relationship Id="rId147" Type="http://schemas.openxmlformats.org/officeDocument/2006/relationships/image" Target="../media/image627.svg"/><Relationship Id="rId168" Type="http://schemas.openxmlformats.org/officeDocument/2006/relationships/image" Target="../media/image648.png"/><Relationship Id="rId51" Type="http://schemas.openxmlformats.org/officeDocument/2006/relationships/image" Target="../media/image531.svg"/><Relationship Id="rId72" Type="http://schemas.openxmlformats.org/officeDocument/2006/relationships/image" Target="../media/image552.png"/><Relationship Id="rId93" Type="http://schemas.openxmlformats.org/officeDocument/2006/relationships/image" Target="../media/image573.svg"/><Relationship Id="rId189" Type="http://schemas.openxmlformats.org/officeDocument/2006/relationships/image" Target="../media/image669.svg"/><Relationship Id="rId3" Type="http://schemas.openxmlformats.org/officeDocument/2006/relationships/image" Target="../media/image483.svg"/><Relationship Id="rId214" Type="http://schemas.openxmlformats.org/officeDocument/2006/relationships/image" Target="../media/image694.png"/><Relationship Id="rId116" Type="http://schemas.openxmlformats.org/officeDocument/2006/relationships/image" Target="../media/image596.png"/><Relationship Id="rId137" Type="http://schemas.openxmlformats.org/officeDocument/2006/relationships/image" Target="../media/image617.svg"/><Relationship Id="rId158" Type="http://schemas.openxmlformats.org/officeDocument/2006/relationships/image" Target="../media/image638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0.svg"/><Relationship Id="rId21" Type="http://schemas.openxmlformats.org/officeDocument/2006/relationships/image" Target="../media/image734.svg"/><Relationship Id="rId42" Type="http://schemas.openxmlformats.org/officeDocument/2006/relationships/image" Target="../media/image755.png"/><Relationship Id="rId63" Type="http://schemas.openxmlformats.org/officeDocument/2006/relationships/image" Target="../media/image776.svg"/><Relationship Id="rId84" Type="http://schemas.openxmlformats.org/officeDocument/2006/relationships/image" Target="../media/image797.png"/><Relationship Id="rId138" Type="http://schemas.openxmlformats.org/officeDocument/2006/relationships/image" Target="../media/image851.png"/><Relationship Id="rId159" Type="http://schemas.openxmlformats.org/officeDocument/2006/relationships/image" Target="../media/image872.svg"/><Relationship Id="rId170" Type="http://schemas.openxmlformats.org/officeDocument/2006/relationships/image" Target="../media/image883.png"/><Relationship Id="rId191" Type="http://schemas.openxmlformats.org/officeDocument/2006/relationships/image" Target="../media/image904.svg"/><Relationship Id="rId205" Type="http://schemas.openxmlformats.org/officeDocument/2006/relationships/image" Target="../media/image918.svg"/><Relationship Id="rId226" Type="http://schemas.openxmlformats.org/officeDocument/2006/relationships/image" Target="../media/image939.png"/><Relationship Id="rId107" Type="http://schemas.openxmlformats.org/officeDocument/2006/relationships/image" Target="../media/image820.svg"/><Relationship Id="rId11" Type="http://schemas.openxmlformats.org/officeDocument/2006/relationships/image" Target="../media/image724.svg"/><Relationship Id="rId32" Type="http://schemas.openxmlformats.org/officeDocument/2006/relationships/image" Target="../media/image745.png"/><Relationship Id="rId53" Type="http://schemas.openxmlformats.org/officeDocument/2006/relationships/image" Target="../media/image766.svg"/><Relationship Id="rId74" Type="http://schemas.openxmlformats.org/officeDocument/2006/relationships/image" Target="../media/image787.png"/><Relationship Id="rId128" Type="http://schemas.openxmlformats.org/officeDocument/2006/relationships/image" Target="../media/image841.png"/><Relationship Id="rId149" Type="http://schemas.openxmlformats.org/officeDocument/2006/relationships/image" Target="../media/image862.svg"/><Relationship Id="rId5" Type="http://schemas.openxmlformats.org/officeDocument/2006/relationships/image" Target="../media/image718.svg"/><Relationship Id="rId95" Type="http://schemas.openxmlformats.org/officeDocument/2006/relationships/image" Target="../media/image808.svg"/><Relationship Id="rId160" Type="http://schemas.openxmlformats.org/officeDocument/2006/relationships/image" Target="../media/image873.png"/><Relationship Id="rId181" Type="http://schemas.openxmlformats.org/officeDocument/2006/relationships/image" Target="../media/image894.svg"/><Relationship Id="rId216" Type="http://schemas.openxmlformats.org/officeDocument/2006/relationships/image" Target="../media/image929.png"/><Relationship Id="rId22" Type="http://schemas.openxmlformats.org/officeDocument/2006/relationships/image" Target="../media/image735.png"/><Relationship Id="rId43" Type="http://schemas.openxmlformats.org/officeDocument/2006/relationships/image" Target="../media/image756.svg"/><Relationship Id="rId64" Type="http://schemas.openxmlformats.org/officeDocument/2006/relationships/image" Target="../media/image777.png"/><Relationship Id="rId118" Type="http://schemas.openxmlformats.org/officeDocument/2006/relationships/image" Target="../media/image831.png"/><Relationship Id="rId139" Type="http://schemas.openxmlformats.org/officeDocument/2006/relationships/image" Target="../media/image852.svg"/><Relationship Id="rId85" Type="http://schemas.openxmlformats.org/officeDocument/2006/relationships/image" Target="../media/image798.svg"/><Relationship Id="rId150" Type="http://schemas.openxmlformats.org/officeDocument/2006/relationships/image" Target="../media/image863.png"/><Relationship Id="rId171" Type="http://schemas.openxmlformats.org/officeDocument/2006/relationships/image" Target="../media/image884.svg"/><Relationship Id="rId192" Type="http://schemas.openxmlformats.org/officeDocument/2006/relationships/image" Target="../media/image905.png"/><Relationship Id="rId206" Type="http://schemas.openxmlformats.org/officeDocument/2006/relationships/image" Target="../media/image919.png"/><Relationship Id="rId227" Type="http://schemas.openxmlformats.org/officeDocument/2006/relationships/image" Target="../media/image940.svg"/><Relationship Id="rId12" Type="http://schemas.openxmlformats.org/officeDocument/2006/relationships/image" Target="../media/image725.png"/><Relationship Id="rId33" Type="http://schemas.openxmlformats.org/officeDocument/2006/relationships/image" Target="../media/image746.svg"/><Relationship Id="rId108" Type="http://schemas.openxmlformats.org/officeDocument/2006/relationships/image" Target="../media/image821.png"/><Relationship Id="rId129" Type="http://schemas.openxmlformats.org/officeDocument/2006/relationships/image" Target="../media/image842.svg"/><Relationship Id="rId54" Type="http://schemas.openxmlformats.org/officeDocument/2006/relationships/image" Target="../media/image767.png"/><Relationship Id="rId75" Type="http://schemas.openxmlformats.org/officeDocument/2006/relationships/image" Target="../media/image788.svg"/><Relationship Id="rId96" Type="http://schemas.openxmlformats.org/officeDocument/2006/relationships/image" Target="../media/image809.png"/><Relationship Id="rId140" Type="http://schemas.openxmlformats.org/officeDocument/2006/relationships/image" Target="../media/image853.png"/><Relationship Id="rId161" Type="http://schemas.openxmlformats.org/officeDocument/2006/relationships/image" Target="../media/image874.svg"/><Relationship Id="rId182" Type="http://schemas.openxmlformats.org/officeDocument/2006/relationships/image" Target="../media/image895.png"/><Relationship Id="rId217" Type="http://schemas.openxmlformats.org/officeDocument/2006/relationships/image" Target="../media/image930.svg"/><Relationship Id="rId6" Type="http://schemas.openxmlformats.org/officeDocument/2006/relationships/image" Target="../media/image719.png"/><Relationship Id="rId23" Type="http://schemas.openxmlformats.org/officeDocument/2006/relationships/image" Target="../media/image736.svg"/><Relationship Id="rId119" Type="http://schemas.openxmlformats.org/officeDocument/2006/relationships/image" Target="../media/image832.svg"/><Relationship Id="rId44" Type="http://schemas.openxmlformats.org/officeDocument/2006/relationships/image" Target="../media/image757.png"/><Relationship Id="rId65" Type="http://schemas.openxmlformats.org/officeDocument/2006/relationships/image" Target="../media/image778.svg"/><Relationship Id="rId86" Type="http://schemas.openxmlformats.org/officeDocument/2006/relationships/image" Target="../media/image799.png"/><Relationship Id="rId130" Type="http://schemas.openxmlformats.org/officeDocument/2006/relationships/image" Target="../media/image843.png"/><Relationship Id="rId151" Type="http://schemas.openxmlformats.org/officeDocument/2006/relationships/image" Target="../media/image864.svg"/><Relationship Id="rId172" Type="http://schemas.openxmlformats.org/officeDocument/2006/relationships/image" Target="../media/image885.png"/><Relationship Id="rId193" Type="http://schemas.openxmlformats.org/officeDocument/2006/relationships/image" Target="../media/image906.svg"/><Relationship Id="rId207" Type="http://schemas.openxmlformats.org/officeDocument/2006/relationships/image" Target="../media/image920.svg"/><Relationship Id="rId228" Type="http://schemas.openxmlformats.org/officeDocument/2006/relationships/image" Target="../media/image941.png"/><Relationship Id="rId13" Type="http://schemas.openxmlformats.org/officeDocument/2006/relationships/image" Target="../media/image726.svg"/><Relationship Id="rId109" Type="http://schemas.openxmlformats.org/officeDocument/2006/relationships/image" Target="../media/image822.svg"/><Relationship Id="rId34" Type="http://schemas.openxmlformats.org/officeDocument/2006/relationships/image" Target="../media/image747.png"/><Relationship Id="rId55" Type="http://schemas.openxmlformats.org/officeDocument/2006/relationships/image" Target="../media/image768.svg"/><Relationship Id="rId76" Type="http://schemas.openxmlformats.org/officeDocument/2006/relationships/image" Target="../media/image789.png"/><Relationship Id="rId97" Type="http://schemas.openxmlformats.org/officeDocument/2006/relationships/image" Target="../media/image810.svg"/><Relationship Id="rId120" Type="http://schemas.openxmlformats.org/officeDocument/2006/relationships/image" Target="../media/image833.png"/><Relationship Id="rId141" Type="http://schemas.openxmlformats.org/officeDocument/2006/relationships/image" Target="../media/image854.svg"/><Relationship Id="rId7" Type="http://schemas.openxmlformats.org/officeDocument/2006/relationships/image" Target="../media/image720.svg"/><Relationship Id="rId162" Type="http://schemas.openxmlformats.org/officeDocument/2006/relationships/image" Target="../media/image875.png"/><Relationship Id="rId183" Type="http://schemas.openxmlformats.org/officeDocument/2006/relationships/image" Target="../media/image896.svg"/><Relationship Id="rId218" Type="http://schemas.openxmlformats.org/officeDocument/2006/relationships/image" Target="../media/image931.png"/><Relationship Id="rId24" Type="http://schemas.openxmlformats.org/officeDocument/2006/relationships/image" Target="../media/image737.png"/><Relationship Id="rId45" Type="http://schemas.openxmlformats.org/officeDocument/2006/relationships/image" Target="../media/image758.svg"/><Relationship Id="rId66" Type="http://schemas.openxmlformats.org/officeDocument/2006/relationships/image" Target="../media/image779.png"/><Relationship Id="rId87" Type="http://schemas.openxmlformats.org/officeDocument/2006/relationships/image" Target="../media/image800.svg"/><Relationship Id="rId110" Type="http://schemas.openxmlformats.org/officeDocument/2006/relationships/image" Target="../media/image823.png"/><Relationship Id="rId131" Type="http://schemas.openxmlformats.org/officeDocument/2006/relationships/image" Target="../media/image844.svg"/><Relationship Id="rId152" Type="http://schemas.openxmlformats.org/officeDocument/2006/relationships/image" Target="../media/image865.png"/><Relationship Id="rId173" Type="http://schemas.openxmlformats.org/officeDocument/2006/relationships/image" Target="../media/image886.svg"/><Relationship Id="rId194" Type="http://schemas.openxmlformats.org/officeDocument/2006/relationships/image" Target="../media/image907.png"/><Relationship Id="rId208" Type="http://schemas.openxmlformats.org/officeDocument/2006/relationships/image" Target="../media/image921.png"/><Relationship Id="rId229" Type="http://schemas.openxmlformats.org/officeDocument/2006/relationships/image" Target="../media/image942.svg"/><Relationship Id="rId14" Type="http://schemas.openxmlformats.org/officeDocument/2006/relationships/image" Target="../media/image727.png"/><Relationship Id="rId35" Type="http://schemas.openxmlformats.org/officeDocument/2006/relationships/image" Target="../media/image748.svg"/><Relationship Id="rId56" Type="http://schemas.openxmlformats.org/officeDocument/2006/relationships/image" Target="../media/image769.png"/><Relationship Id="rId77" Type="http://schemas.openxmlformats.org/officeDocument/2006/relationships/image" Target="../media/image790.svg"/><Relationship Id="rId100" Type="http://schemas.openxmlformats.org/officeDocument/2006/relationships/image" Target="../media/image813.png"/><Relationship Id="rId8" Type="http://schemas.openxmlformats.org/officeDocument/2006/relationships/image" Target="../media/image721.png"/><Relationship Id="rId98" Type="http://schemas.openxmlformats.org/officeDocument/2006/relationships/image" Target="../media/image811.png"/><Relationship Id="rId121" Type="http://schemas.openxmlformats.org/officeDocument/2006/relationships/image" Target="../media/image834.svg"/><Relationship Id="rId142" Type="http://schemas.openxmlformats.org/officeDocument/2006/relationships/image" Target="../media/image855.png"/><Relationship Id="rId163" Type="http://schemas.openxmlformats.org/officeDocument/2006/relationships/image" Target="../media/image876.svg"/><Relationship Id="rId184" Type="http://schemas.openxmlformats.org/officeDocument/2006/relationships/image" Target="../media/image897.png"/><Relationship Id="rId219" Type="http://schemas.openxmlformats.org/officeDocument/2006/relationships/image" Target="../media/image932.svg"/><Relationship Id="rId230" Type="http://schemas.openxmlformats.org/officeDocument/2006/relationships/image" Target="../media/image943.png"/><Relationship Id="rId25" Type="http://schemas.openxmlformats.org/officeDocument/2006/relationships/image" Target="../media/image738.svg"/><Relationship Id="rId46" Type="http://schemas.openxmlformats.org/officeDocument/2006/relationships/image" Target="../media/image759.png"/><Relationship Id="rId67" Type="http://schemas.openxmlformats.org/officeDocument/2006/relationships/image" Target="../media/image780.svg"/><Relationship Id="rId20" Type="http://schemas.openxmlformats.org/officeDocument/2006/relationships/image" Target="../media/image733.png"/><Relationship Id="rId41" Type="http://schemas.openxmlformats.org/officeDocument/2006/relationships/image" Target="../media/image754.svg"/><Relationship Id="rId62" Type="http://schemas.openxmlformats.org/officeDocument/2006/relationships/image" Target="../media/image775.png"/><Relationship Id="rId83" Type="http://schemas.openxmlformats.org/officeDocument/2006/relationships/image" Target="../media/image796.svg"/><Relationship Id="rId88" Type="http://schemas.openxmlformats.org/officeDocument/2006/relationships/image" Target="../media/image801.png"/><Relationship Id="rId111" Type="http://schemas.openxmlformats.org/officeDocument/2006/relationships/image" Target="../media/image824.svg"/><Relationship Id="rId132" Type="http://schemas.openxmlformats.org/officeDocument/2006/relationships/image" Target="../media/image845.png"/><Relationship Id="rId153" Type="http://schemas.openxmlformats.org/officeDocument/2006/relationships/image" Target="../media/image866.svg"/><Relationship Id="rId174" Type="http://schemas.openxmlformats.org/officeDocument/2006/relationships/image" Target="../media/image887.png"/><Relationship Id="rId179" Type="http://schemas.openxmlformats.org/officeDocument/2006/relationships/image" Target="../media/image892.svg"/><Relationship Id="rId195" Type="http://schemas.openxmlformats.org/officeDocument/2006/relationships/image" Target="../media/image908.svg"/><Relationship Id="rId209" Type="http://schemas.openxmlformats.org/officeDocument/2006/relationships/image" Target="../media/image922.svg"/><Relationship Id="rId190" Type="http://schemas.openxmlformats.org/officeDocument/2006/relationships/image" Target="../media/image903.png"/><Relationship Id="rId204" Type="http://schemas.openxmlformats.org/officeDocument/2006/relationships/image" Target="../media/image917.png"/><Relationship Id="rId220" Type="http://schemas.openxmlformats.org/officeDocument/2006/relationships/image" Target="../media/image933.png"/><Relationship Id="rId225" Type="http://schemas.openxmlformats.org/officeDocument/2006/relationships/image" Target="../media/image938.svg"/><Relationship Id="rId15" Type="http://schemas.openxmlformats.org/officeDocument/2006/relationships/image" Target="../media/image728.svg"/><Relationship Id="rId36" Type="http://schemas.openxmlformats.org/officeDocument/2006/relationships/image" Target="../media/image749.png"/><Relationship Id="rId57" Type="http://schemas.openxmlformats.org/officeDocument/2006/relationships/image" Target="../media/image770.svg"/><Relationship Id="rId106" Type="http://schemas.openxmlformats.org/officeDocument/2006/relationships/image" Target="../media/image819.png"/><Relationship Id="rId127" Type="http://schemas.openxmlformats.org/officeDocument/2006/relationships/image" Target="../media/image840.svg"/><Relationship Id="rId10" Type="http://schemas.openxmlformats.org/officeDocument/2006/relationships/image" Target="../media/image723.png"/><Relationship Id="rId31" Type="http://schemas.openxmlformats.org/officeDocument/2006/relationships/image" Target="../media/image744.svg"/><Relationship Id="rId52" Type="http://schemas.openxmlformats.org/officeDocument/2006/relationships/image" Target="../media/image765.png"/><Relationship Id="rId73" Type="http://schemas.openxmlformats.org/officeDocument/2006/relationships/image" Target="../media/image786.svg"/><Relationship Id="rId78" Type="http://schemas.openxmlformats.org/officeDocument/2006/relationships/image" Target="../media/image791.png"/><Relationship Id="rId94" Type="http://schemas.openxmlformats.org/officeDocument/2006/relationships/image" Target="../media/image807.png"/><Relationship Id="rId99" Type="http://schemas.openxmlformats.org/officeDocument/2006/relationships/image" Target="../media/image812.svg"/><Relationship Id="rId101" Type="http://schemas.openxmlformats.org/officeDocument/2006/relationships/image" Target="../media/image814.svg"/><Relationship Id="rId122" Type="http://schemas.openxmlformats.org/officeDocument/2006/relationships/image" Target="../media/image835.png"/><Relationship Id="rId143" Type="http://schemas.openxmlformats.org/officeDocument/2006/relationships/image" Target="../media/image856.svg"/><Relationship Id="rId148" Type="http://schemas.openxmlformats.org/officeDocument/2006/relationships/image" Target="../media/image861.png"/><Relationship Id="rId164" Type="http://schemas.openxmlformats.org/officeDocument/2006/relationships/image" Target="../media/image877.png"/><Relationship Id="rId169" Type="http://schemas.openxmlformats.org/officeDocument/2006/relationships/image" Target="../media/image882.svg"/><Relationship Id="rId185" Type="http://schemas.openxmlformats.org/officeDocument/2006/relationships/image" Target="../media/image898.svg"/><Relationship Id="rId4" Type="http://schemas.openxmlformats.org/officeDocument/2006/relationships/image" Target="../media/image717.png"/><Relationship Id="rId9" Type="http://schemas.openxmlformats.org/officeDocument/2006/relationships/image" Target="../media/image722.svg"/><Relationship Id="rId180" Type="http://schemas.openxmlformats.org/officeDocument/2006/relationships/image" Target="../media/image893.png"/><Relationship Id="rId210" Type="http://schemas.openxmlformats.org/officeDocument/2006/relationships/image" Target="../media/image923.png"/><Relationship Id="rId215" Type="http://schemas.openxmlformats.org/officeDocument/2006/relationships/image" Target="../media/image928.svg"/><Relationship Id="rId26" Type="http://schemas.openxmlformats.org/officeDocument/2006/relationships/image" Target="../media/image739.png"/><Relationship Id="rId231" Type="http://schemas.openxmlformats.org/officeDocument/2006/relationships/image" Target="../media/image944.svg"/><Relationship Id="rId47" Type="http://schemas.openxmlformats.org/officeDocument/2006/relationships/image" Target="../media/image760.svg"/><Relationship Id="rId68" Type="http://schemas.openxmlformats.org/officeDocument/2006/relationships/image" Target="../media/image781.png"/><Relationship Id="rId89" Type="http://schemas.openxmlformats.org/officeDocument/2006/relationships/image" Target="../media/image802.svg"/><Relationship Id="rId112" Type="http://schemas.openxmlformats.org/officeDocument/2006/relationships/image" Target="../media/image825.png"/><Relationship Id="rId133" Type="http://schemas.openxmlformats.org/officeDocument/2006/relationships/image" Target="../media/image846.svg"/><Relationship Id="rId154" Type="http://schemas.openxmlformats.org/officeDocument/2006/relationships/image" Target="../media/image867.png"/><Relationship Id="rId175" Type="http://schemas.openxmlformats.org/officeDocument/2006/relationships/image" Target="../media/image888.svg"/><Relationship Id="rId196" Type="http://schemas.openxmlformats.org/officeDocument/2006/relationships/image" Target="../media/image909.png"/><Relationship Id="rId200" Type="http://schemas.openxmlformats.org/officeDocument/2006/relationships/image" Target="../media/image913.png"/><Relationship Id="rId16" Type="http://schemas.openxmlformats.org/officeDocument/2006/relationships/image" Target="../media/image729.png"/><Relationship Id="rId221" Type="http://schemas.openxmlformats.org/officeDocument/2006/relationships/image" Target="../media/image934.svg"/><Relationship Id="rId37" Type="http://schemas.openxmlformats.org/officeDocument/2006/relationships/image" Target="../media/image750.svg"/><Relationship Id="rId58" Type="http://schemas.openxmlformats.org/officeDocument/2006/relationships/image" Target="../media/image771.png"/><Relationship Id="rId79" Type="http://schemas.openxmlformats.org/officeDocument/2006/relationships/image" Target="../media/image792.svg"/><Relationship Id="rId102" Type="http://schemas.openxmlformats.org/officeDocument/2006/relationships/image" Target="../media/image815.png"/><Relationship Id="rId123" Type="http://schemas.openxmlformats.org/officeDocument/2006/relationships/image" Target="../media/image836.svg"/><Relationship Id="rId144" Type="http://schemas.openxmlformats.org/officeDocument/2006/relationships/image" Target="../media/image857.png"/><Relationship Id="rId90" Type="http://schemas.openxmlformats.org/officeDocument/2006/relationships/image" Target="../media/image803.png"/><Relationship Id="rId165" Type="http://schemas.openxmlformats.org/officeDocument/2006/relationships/image" Target="../media/image878.svg"/><Relationship Id="rId186" Type="http://schemas.openxmlformats.org/officeDocument/2006/relationships/image" Target="../media/image899.png"/><Relationship Id="rId211" Type="http://schemas.openxmlformats.org/officeDocument/2006/relationships/image" Target="../media/image924.svg"/><Relationship Id="rId232" Type="http://schemas.openxmlformats.org/officeDocument/2006/relationships/image" Target="../media/image945.png"/><Relationship Id="rId27" Type="http://schemas.openxmlformats.org/officeDocument/2006/relationships/image" Target="../media/image740.svg"/><Relationship Id="rId48" Type="http://schemas.openxmlformats.org/officeDocument/2006/relationships/image" Target="../media/image761.png"/><Relationship Id="rId69" Type="http://schemas.openxmlformats.org/officeDocument/2006/relationships/image" Target="../media/image782.svg"/><Relationship Id="rId113" Type="http://schemas.openxmlformats.org/officeDocument/2006/relationships/image" Target="../media/image826.svg"/><Relationship Id="rId134" Type="http://schemas.openxmlformats.org/officeDocument/2006/relationships/image" Target="../media/image847.png"/><Relationship Id="rId80" Type="http://schemas.openxmlformats.org/officeDocument/2006/relationships/image" Target="../media/image793.png"/><Relationship Id="rId155" Type="http://schemas.openxmlformats.org/officeDocument/2006/relationships/image" Target="../media/image868.svg"/><Relationship Id="rId176" Type="http://schemas.openxmlformats.org/officeDocument/2006/relationships/image" Target="../media/image889.png"/><Relationship Id="rId197" Type="http://schemas.openxmlformats.org/officeDocument/2006/relationships/image" Target="../media/image910.svg"/><Relationship Id="rId201" Type="http://schemas.openxmlformats.org/officeDocument/2006/relationships/image" Target="../media/image914.svg"/><Relationship Id="rId222" Type="http://schemas.openxmlformats.org/officeDocument/2006/relationships/image" Target="../media/image935.png"/><Relationship Id="rId17" Type="http://schemas.openxmlformats.org/officeDocument/2006/relationships/image" Target="../media/image730.svg"/><Relationship Id="rId38" Type="http://schemas.openxmlformats.org/officeDocument/2006/relationships/image" Target="../media/image751.png"/><Relationship Id="rId59" Type="http://schemas.openxmlformats.org/officeDocument/2006/relationships/image" Target="../media/image772.svg"/><Relationship Id="rId103" Type="http://schemas.openxmlformats.org/officeDocument/2006/relationships/image" Target="../media/image816.svg"/><Relationship Id="rId124" Type="http://schemas.openxmlformats.org/officeDocument/2006/relationships/image" Target="../media/image837.png"/><Relationship Id="rId70" Type="http://schemas.openxmlformats.org/officeDocument/2006/relationships/image" Target="../media/image783.png"/><Relationship Id="rId91" Type="http://schemas.openxmlformats.org/officeDocument/2006/relationships/image" Target="../media/image804.svg"/><Relationship Id="rId145" Type="http://schemas.openxmlformats.org/officeDocument/2006/relationships/image" Target="../media/image858.svg"/><Relationship Id="rId166" Type="http://schemas.openxmlformats.org/officeDocument/2006/relationships/image" Target="../media/image879.png"/><Relationship Id="rId187" Type="http://schemas.openxmlformats.org/officeDocument/2006/relationships/image" Target="../media/image900.sv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925.png"/><Relationship Id="rId233" Type="http://schemas.openxmlformats.org/officeDocument/2006/relationships/image" Target="../media/image946.svg"/><Relationship Id="rId28" Type="http://schemas.openxmlformats.org/officeDocument/2006/relationships/image" Target="../media/image741.png"/><Relationship Id="rId49" Type="http://schemas.openxmlformats.org/officeDocument/2006/relationships/image" Target="../media/image762.svg"/><Relationship Id="rId114" Type="http://schemas.openxmlformats.org/officeDocument/2006/relationships/image" Target="../media/image827.png"/><Relationship Id="rId60" Type="http://schemas.openxmlformats.org/officeDocument/2006/relationships/image" Target="../media/image773.png"/><Relationship Id="rId81" Type="http://schemas.openxmlformats.org/officeDocument/2006/relationships/image" Target="../media/image794.svg"/><Relationship Id="rId135" Type="http://schemas.openxmlformats.org/officeDocument/2006/relationships/image" Target="../media/image848.svg"/><Relationship Id="rId156" Type="http://schemas.openxmlformats.org/officeDocument/2006/relationships/image" Target="../media/image869.png"/><Relationship Id="rId177" Type="http://schemas.openxmlformats.org/officeDocument/2006/relationships/image" Target="../media/image890.svg"/><Relationship Id="rId198" Type="http://schemas.openxmlformats.org/officeDocument/2006/relationships/image" Target="../media/image911.png"/><Relationship Id="rId202" Type="http://schemas.openxmlformats.org/officeDocument/2006/relationships/image" Target="../media/image915.png"/><Relationship Id="rId223" Type="http://schemas.openxmlformats.org/officeDocument/2006/relationships/image" Target="../media/image936.svg"/><Relationship Id="rId18" Type="http://schemas.openxmlformats.org/officeDocument/2006/relationships/image" Target="../media/image731.png"/><Relationship Id="rId39" Type="http://schemas.openxmlformats.org/officeDocument/2006/relationships/image" Target="../media/image752.svg"/><Relationship Id="rId50" Type="http://schemas.openxmlformats.org/officeDocument/2006/relationships/image" Target="../media/image763.png"/><Relationship Id="rId104" Type="http://schemas.openxmlformats.org/officeDocument/2006/relationships/image" Target="../media/image817.png"/><Relationship Id="rId125" Type="http://schemas.openxmlformats.org/officeDocument/2006/relationships/image" Target="../media/image838.svg"/><Relationship Id="rId146" Type="http://schemas.openxmlformats.org/officeDocument/2006/relationships/image" Target="../media/image859.png"/><Relationship Id="rId167" Type="http://schemas.openxmlformats.org/officeDocument/2006/relationships/image" Target="../media/image880.svg"/><Relationship Id="rId188" Type="http://schemas.openxmlformats.org/officeDocument/2006/relationships/image" Target="../media/image901.png"/><Relationship Id="rId71" Type="http://schemas.openxmlformats.org/officeDocument/2006/relationships/image" Target="../media/image784.svg"/><Relationship Id="rId92" Type="http://schemas.openxmlformats.org/officeDocument/2006/relationships/image" Target="../media/image805.png"/><Relationship Id="rId213" Type="http://schemas.openxmlformats.org/officeDocument/2006/relationships/image" Target="../media/image926.svg"/><Relationship Id="rId234" Type="http://schemas.openxmlformats.org/officeDocument/2006/relationships/image" Target="../media/image249.png"/><Relationship Id="rId2" Type="http://schemas.openxmlformats.org/officeDocument/2006/relationships/image" Target="../media/image715.png"/><Relationship Id="rId29" Type="http://schemas.openxmlformats.org/officeDocument/2006/relationships/image" Target="../media/image742.svg"/><Relationship Id="rId40" Type="http://schemas.openxmlformats.org/officeDocument/2006/relationships/image" Target="../media/image753.png"/><Relationship Id="rId115" Type="http://schemas.openxmlformats.org/officeDocument/2006/relationships/image" Target="../media/image828.svg"/><Relationship Id="rId136" Type="http://schemas.openxmlformats.org/officeDocument/2006/relationships/image" Target="../media/image849.png"/><Relationship Id="rId157" Type="http://schemas.openxmlformats.org/officeDocument/2006/relationships/image" Target="../media/image870.svg"/><Relationship Id="rId178" Type="http://schemas.openxmlformats.org/officeDocument/2006/relationships/image" Target="../media/image891.png"/><Relationship Id="rId61" Type="http://schemas.openxmlformats.org/officeDocument/2006/relationships/image" Target="../media/image774.svg"/><Relationship Id="rId82" Type="http://schemas.openxmlformats.org/officeDocument/2006/relationships/image" Target="../media/image795.png"/><Relationship Id="rId199" Type="http://schemas.openxmlformats.org/officeDocument/2006/relationships/image" Target="../media/image912.svg"/><Relationship Id="rId203" Type="http://schemas.openxmlformats.org/officeDocument/2006/relationships/image" Target="../media/image916.svg"/><Relationship Id="rId19" Type="http://schemas.openxmlformats.org/officeDocument/2006/relationships/image" Target="../media/image732.svg"/><Relationship Id="rId224" Type="http://schemas.openxmlformats.org/officeDocument/2006/relationships/image" Target="../media/image937.png"/><Relationship Id="rId30" Type="http://schemas.openxmlformats.org/officeDocument/2006/relationships/image" Target="../media/image743.png"/><Relationship Id="rId105" Type="http://schemas.openxmlformats.org/officeDocument/2006/relationships/image" Target="../media/image818.svg"/><Relationship Id="rId126" Type="http://schemas.openxmlformats.org/officeDocument/2006/relationships/image" Target="../media/image839.png"/><Relationship Id="rId147" Type="http://schemas.openxmlformats.org/officeDocument/2006/relationships/image" Target="../media/image860.svg"/><Relationship Id="rId168" Type="http://schemas.openxmlformats.org/officeDocument/2006/relationships/image" Target="../media/image881.png"/><Relationship Id="rId51" Type="http://schemas.openxmlformats.org/officeDocument/2006/relationships/image" Target="../media/image764.svg"/><Relationship Id="rId72" Type="http://schemas.openxmlformats.org/officeDocument/2006/relationships/image" Target="../media/image785.png"/><Relationship Id="rId93" Type="http://schemas.openxmlformats.org/officeDocument/2006/relationships/image" Target="../media/image806.svg"/><Relationship Id="rId189" Type="http://schemas.openxmlformats.org/officeDocument/2006/relationships/image" Target="../media/image902.svg"/><Relationship Id="rId3" Type="http://schemas.openxmlformats.org/officeDocument/2006/relationships/image" Target="../media/image716.svg"/><Relationship Id="rId214" Type="http://schemas.openxmlformats.org/officeDocument/2006/relationships/image" Target="../media/image927.png"/><Relationship Id="rId116" Type="http://schemas.openxmlformats.org/officeDocument/2006/relationships/image" Target="../media/image829.png"/><Relationship Id="rId137" Type="http://schemas.openxmlformats.org/officeDocument/2006/relationships/image" Target="../media/image850.svg"/><Relationship Id="rId158" Type="http://schemas.openxmlformats.org/officeDocument/2006/relationships/image" Target="../media/image8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3.png"/><Relationship Id="rId13" Type="http://schemas.openxmlformats.org/officeDocument/2006/relationships/image" Target="../media/image958.png"/><Relationship Id="rId3" Type="http://schemas.openxmlformats.org/officeDocument/2006/relationships/image" Target="../media/image948.png"/><Relationship Id="rId7" Type="http://schemas.openxmlformats.org/officeDocument/2006/relationships/image" Target="../media/image952.png"/><Relationship Id="rId12" Type="http://schemas.openxmlformats.org/officeDocument/2006/relationships/image" Target="../media/image957.png"/><Relationship Id="rId2" Type="http://schemas.openxmlformats.org/officeDocument/2006/relationships/image" Target="../media/image947.png"/><Relationship Id="rId16" Type="http://schemas.openxmlformats.org/officeDocument/2006/relationships/image" Target="../media/image96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51.png"/><Relationship Id="rId11" Type="http://schemas.openxmlformats.org/officeDocument/2006/relationships/image" Target="../media/image956.png"/><Relationship Id="rId5" Type="http://schemas.openxmlformats.org/officeDocument/2006/relationships/image" Target="../media/image950.png"/><Relationship Id="rId15" Type="http://schemas.openxmlformats.org/officeDocument/2006/relationships/image" Target="../media/image960.png"/><Relationship Id="rId10" Type="http://schemas.openxmlformats.org/officeDocument/2006/relationships/image" Target="../media/image955.png"/><Relationship Id="rId4" Type="http://schemas.openxmlformats.org/officeDocument/2006/relationships/image" Target="../media/image949.png"/><Relationship Id="rId9" Type="http://schemas.openxmlformats.org/officeDocument/2006/relationships/image" Target="../media/image954.png"/><Relationship Id="rId14" Type="http://schemas.openxmlformats.org/officeDocument/2006/relationships/image" Target="../media/image9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72.png"/><Relationship Id="rId3" Type="http://schemas.openxmlformats.org/officeDocument/2006/relationships/image" Target="../media/image962.png"/><Relationship Id="rId7" Type="http://schemas.openxmlformats.org/officeDocument/2006/relationships/image" Target="../media/image966.png"/><Relationship Id="rId12" Type="http://schemas.openxmlformats.org/officeDocument/2006/relationships/image" Target="../media/image971.png"/><Relationship Id="rId17" Type="http://schemas.openxmlformats.org/officeDocument/2006/relationships/image" Target="../media/image97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7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65.png"/><Relationship Id="rId11" Type="http://schemas.openxmlformats.org/officeDocument/2006/relationships/image" Target="../media/image970.png"/><Relationship Id="rId5" Type="http://schemas.openxmlformats.org/officeDocument/2006/relationships/image" Target="../media/image964.png"/><Relationship Id="rId15" Type="http://schemas.openxmlformats.org/officeDocument/2006/relationships/image" Target="../media/image2.png"/><Relationship Id="rId10" Type="http://schemas.openxmlformats.org/officeDocument/2006/relationships/image" Target="../media/image969.pn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Группа 5"/>
          <p:cNvGrpSpPr/>
          <p:nvPr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289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3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8" name="Группа 25"/>
          <p:cNvGrpSpPr/>
          <p:nvPr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309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C98D396-C84A-7589-59F5-C004B340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70" y="3035262"/>
            <a:ext cx="6421292" cy="609398"/>
          </a:xfrm>
        </p:spPr>
        <p:txBody>
          <a:bodyPr/>
          <a:lstStyle/>
          <a:p>
            <a:r>
              <a:rPr lang="en-US" dirty="0"/>
              <a:t>Misis UHA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5F9D88-EC53-8846-3F3B-2E122C7F7C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VK x HSE DATA Hack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CCC4D1-0E25-3EA1-95D4-E85DC62DA3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308198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Примеры диаграмм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D83CC99F-684E-3D48-8B31-361DAE935D2B}"/>
              </a:ext>
            </a:extLst>
          </p:cNvPr>
          <p:cNvGraphicFramePr/>
          <p:nvPr/>
        </p:nvGraphicFramePr>
        <p:xfrm>
          <a:off x="645934" y="1773239"/>
          <a:ext cx="5297859" cy="442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0C7E17-3908-6D43-9415-35694611F808}"/>
              </a:ext>
            </a:extLst>
          </p:cNvPr>
          <p:cNvSpPr txBox="1"/>
          <p:nvPr/>
        </p:nvSpPr>
        <p:spPr>
          <a:xfrm>
            <a:off x="2333959" y="3283801"/>
            <a:ext cx="1921808" cy="10652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Сравнение всех городов сразу</a:t>
            </a:r>
          </a:p>
        </p:txBody>
      </p:sp>
      <p:graphicFrame>
        <p:nvGraphicFramePr>
          <p:cNvPr id="59" name="Диаграмма 58">
            <a:extLst>
              <a:ext uri="{FF2B5EF4-FFF2-40B4-BE49-F238E27FC236}">
                <a16:creationId xmlns:a16="http://schemas.microsoft.com/office/drawing/2014/main" id="{19B76B5F-D4E6-7842-B9CF-86265A697F41}"/>
              </a:ext>
            </a:extLst>
          </p:cNvPr>
          <p:cNvGraphicFramePr/>
          <p:nvPr/>
        </p:nvGraphicFramePr>
        <p:xfrm>
          <a:off x="6235329" y="1773238"/>
          <a:ext cx="5297859" cy="442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FAE51A1-E8E3-8F42-B45C-5A0C3A744794}"/>
              </a:ext>
            </a:extLst>
          </p:cNvPr>
          <p:cNvSpPr txBox="1"/>
          <p:nvPr/>
        </p:nvSpPr>
        <p:spPr>
          <a:xfrm>
            <a:off x="7939480" y="3490276"/>
            <a:ext cx="1921808" cy="72672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Диаграмма про Петербург</a:t>
            </a:r>
          </a:p>
        </p:txBody>
      </p:sp>
    </p:spTree>
    <p:extLst>
      <p:ext uri="{BB962C8B-B14F-4D97-AF65-F5344CB8AC3E}">
        <p14:creationId xmlns:p14="http://schemas.microsoft.com/office/powerpoint/2010/main" val="72625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Примеры диаграмм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D83CC99F-684E-3D48-8B31-361DAE935D2B}"/>
              </a:ext>
            </a:extLst>
          </p:cNvPr>
          <p:cNvGraphicFramePr/>
          <p:nvPr/>
        </p:nvGraphicFramePr>
        <p:xfrm>
          <a:off x="134490" y="1773239"/>
          <a:ext cx="5297859" cy="442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0C7E17-3908-6D43-9415-35694611F808}"/>
              </a:ext>
            </a:extLst>
          </p:cNvPr>
          <p:cNvSpPr txBox="1"/>
          <p:nvPr/>
        </p:nvSpPr>
        <p:spPr>
          <a:xfrm>
            <a:off x="1648964" y="2940746"/>
            <a:ext cx="2212283" cy="1877813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800" b="0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22</a:t>
            </a: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%</a:t>
            </a:r>
            <a:br>
              <a:rPr kumimoji="0" lang="ru-RU" sz="8800" b="0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пояснение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7CC77387-FDA8-0A4E-B924-A8E85F3236A7}"/>
              </a:ext>
            </a:extLst>
          </p:cNvPr>
          <p:cNvGraphicFramePr/>
          <p:nvPr/>
        </p:nvGraphicFramePr>
        <p:xfrm>
          <a:off x="6647454" y="596797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C62C784-2251-F440-8FE3-53B5FD7EB250}"/>
              </a:ext>
            </a:extLst>
          </p:cNvPr>
          <p:cNvGraphicFramePr/>
          <p:nvPr/>
        </p:nvGraphicFramePr>
        <p:xfrm>
          <a:off x="9061716" y="596797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BE6501E0-146A-7942-93A5-B0D21A6903CB}"/>
              </a:ext>
            </a:extLst>
          </p:cNvPr>
          <p:cNvGraphicFramePr/>
          <p:nvPr/>
        </p:nvGraphicFramePr>
        <p:xfrm>
          <a:off x="6647454" y="3473171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6C3A5A30-D812-C94F-8BA0-E9E4B389BCFD}"/>
              </a:ext>
            </a:extLst>
          </p:cNvPr>
          <p:cNvGraphicFramePr/>
          <p:nvPr/>
        </p:nvGraphicFramePr>
        <p:xfrm>
          <a:off x="9061716" y="3473171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AD76580-8CAB-5A4C-AC93-7AC753923FC2}"/>
              </a:ext>
            </a:extLst>
          </p:cNvPr>
          <p:cNvSpPr txBox="1"/>
          <p:nvPr/>
        </p:nvSpPr>
        <p:spPr>
          <a:xfrm>
            <a:off x="6648939" y="1285423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42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%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D3E3"/>
              </a:solidFill>
              <a:effectLst/>
              <a:uLnTx/>
              <a:uFillTx/>
              <a:latin typeface="VK Sans Display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C7095-B4C6-B54C-85A8-437DB805503F}"/>
              </a:ext>
            </a:extLst>
          </p:cNvPr>
          <p:cNvSpPr txBox="1"/>
          <p:nvPr/>
        </p:nvSpPr>
        <p:spPr>
          <a:xfrm>
            <a:off x="9063201" y="1285422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32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%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D3E3"/>
              </a:solidFill>
              <a:effectLst/>
              <a:uLnTx/>
              <a:uFillTx/>
              <a:latin typeface="VK Sans Display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44AF-EABA-F74D-80BC-5596C6B0DDFD}"/>
              </a:ext>
            </a:extLst>
          </p:cNvPr>
          <p:cNvSpPr txBox="1"/>
          <p:nvPr/>
        </p:nvSpPr>
        <p:spPr>
          <a:xfrm>
            <a:off x="6648939" y="4161796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22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%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D3E3"/>
              </a:solidFill>
              <a:effectLst/>
              <a:uLnTx/>
              <a:uFillTx/>
              <a:latin typeface="VK Sans Display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4AEC8-0BE9-6A46-A20A-CB416E07E5D5}"/>
              </a:ext>
            </a:extLst>
          </p:cNvPr>
          <p:cNvSpPr txBox="1"/>
          <p:nvPr/>
        </p:nvSpPr>
        <p:spPr>
          <a:xfrm>
            <a:off x="9063201" y="4161795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12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D3E3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%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D3E3"/>
              </a:solidFill>
              <a:effectLst/>
              <a:uLnTx/>
              <a:uFillTx/>
              <a:latin typeface="VK Sans Display" pitchFamily="2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58021-0540-C847-9C45-3B33957E685F}"/>
              </a:ext>
            </a:extLst>
          </p:cNvPr>
          <p:cNvSpPr txBox="1"/>
          <p:nvPr/>
        </p:nvSpPr>
        <p:spPr>
          <a:xfrm>
            <a:off x="7112852" y="2810565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пояснение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E2400-2840-EC46-B865-7043B2EC43AF}"/>
              </a:ext>
            </a:extLst>
          </p:cNvPr>
          <p:cNvSpPr txBox="1"/>
          <p:nvPr/>
        </p:nvSpPr>
        <p:spPr>
          <a:xfrm>
            <a:off x="9527114" y="2810565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пояснение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E563B6-F55B-F648-B01E-D02C763FE0D3}"/>
              </a:ext>
            </a:extLst>
          </p:cNvPr>
          <p:cNvSpPr txBox="1"/>
          <p:nvPr/>
        </p:nvSpPr>
        <p:spPr>
          <a:xfrm>
            <a:off x="7112852" y="5708748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пояснение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319DF-7FB0-5B41-BE70-61A52C6D5429}"/>
              </a:ext>
            </a:extLst>
          </p:cNvPr>
          <p:cNvSpPr txBox="1"/>
          <p:nvPr/>
        </p:nvSpPr>
        <p:spPr>
          <a:xfrm>
            <a:off x="9527114" y="5708748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+mn-ea"/>
                <a:cs typeface="+mn-cs"/>
              </a:rPr>
              <a:t>пояснение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4DD744-704F-C144-A1FE-A69DECBB6876}"/>
              </a:ext>
            </a:extLst>
          </p:cNvPr>
          <p:cNvCxnSpPr>
            <a:stCxn id="2" idx="0"/>
          </p:cNvCxnSpPr>
          <p:nvPr/>
        </p:nvCxnSpPr>
        <p:spPr>
          <a:xfrm flipH="1">
            <a:off x="6096000" y="692150"/>
            <a:ext cx="9261" cy="5508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0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Гистограмма и диаграмма с областями</a:t>
            </a:r>
            <a:endParaRPr lang="en" dirty="0">
              <a:solidFill>
                <a:schemeClr val="tx1"/>
              </a:solidFill>
            </a:endParaRPr>
          </a:p>
        </p:txBody>
      </p:sp>
      <p:graphicFrame>
        <p:nvGraphicFramePr>
          <p:cNvPr id="17" name="Смешанная диаграмма">
            <a:extLst>
              <a:ext uri="{FF2B5EF4-FFF2-40B4-BE49-F238E27FC236}">
                <a16:creationId xmlns:a16="http://schemas.microsoft.com/office/drawing/2014/main" id="{79C984A7-9AE7-214F-B573-8AC15362DE67}"/>
              </a:ext>
            </a:extLst>
          </p:cNvPr>
          <p:cNvGraphicFramePr/>
          <p:nvPr/>
        </p:nvGraphicFramePr>
        <p:xfrm>
          <a:off x="6413679" y="1773238"/>
          <a:ext cx="5106808" cy="4401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2D‑площадная диаграмма">
            <a:extLst>
              <a:ext uri="{FF2B5EF4-FFF2-40B4-BE49-F238E27FC236}">
                <a16:creationId xmlns:a16="http://schemas.microsoft.com/office/drawing/2014/main" id="{4E694FBF-3643-E34F-B530-3F3F6CEE21FF}"/>
              </a:ext>
            </a:extLst>
          </p:cNvPr>
          <p:cNvGraphicFramePr/>
          <p:nvPr/>
        </p:nvGraphicFramePr>
        <p:xfrm>
          <a:off x="671513" y="1773238"/>
          <a:ext cx="5106808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308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Пример оформления графика</a:t>
            </a:r>
          </a:p>
        </p:txBody>
      </p: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9C912E6B-9DDF-4E4A-979A-9544B3268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383183"/>
              </p:ext>
            </p:extLst>
          </p:nvPr>
        </p:nvGraphicFramePr>
        <p:xfrm>
          <a:off x="677862" y="2152833"/>
          <a:ext cx="10868025" cy="4047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AE1FDCD-EA71-F940-A93E-A7FD3960913C}"/>
              </a:ext>
            </a:extLst>
          </p:cNvPr>
          <p:cNvGrpSpPr/>
          <p:nvPr/>
        </p:nvGrpSpPr>
        <p:grpSpPr>
          <a:xfrm>
            <a:off x="677863" y="1604431"/>
            <a:ext cx="844232" cy="325593"/>
            <a:chOff x="759854" y="2086500"/>
            <a:chExt cx="844232" cy="32559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2E7D18D2-58D2-7F42-8E08-9CA74A86DE35}"/>
                </a:ext>
              </a:extLst>
            </p:cNvPr>
            <p:cNvSpPr/>
            <p:nvPr/>
          </p:nvSpPr>
          <p:spPr>
            <a:xfrm>
              <a:off x="759854" y="2137893"/>
              <a:ext cx="222809" cy="2228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VK Sans Display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AE42B4-FC3D-3B4E-99BC-E1FA3E7A3B96}"/>
                </a:ext>
              </a:extLst>
            </p:cNvPr>
            <p:cNvSpPr txBox="1"/>
            <p:nvPr/>
          </p:nvSpPr>
          <p:spPr>
            <a:xfrm>
              <a:off x="1098572" y="2086500"/>
              <a:ext cx="505514" cy="325593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>
                  <a:latin typeface="VK Sans Display" pitchFamily="2" charset="0"/>
                </a:rPr>
                <a:t>DAU</a:t>
              </a:r>
              <a:endParaRPr lang="ru-RU" sz="1600" dirty="0">
                <a:latin typeface="VK Sans Display" pitchFamily="2" charset="0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7E86316-001C-624D-8086-4A3237C7E301}"/>
              </a:ext>
            </a:extLst>
          </p:cNvPr>
          <p:cNvGrpSpPr/>
          <p:nvPr/>
        </p:nvGrpSpPr>
        <p:grpSpPr>
          <a:xfrm>
            <a:off x="1962863" y="1610441"/>
            <a:ext cx="881101" cy="325080"/>
            <a:chOff x="759854" y="2086500"/>
            <a:chExt cx="881101" cy="32508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8A714CB-B71C-0F4E-83E9-BFAD22A782CA}"/>
                </a:ext>
              </a:extLst>
            </p:cNvPr>
            <p:cNvSpPr/>
            <p:nvPr/>
          </p:nvSpPr>
          <p:spPr>
            <a:xfrm>
              <a:off x="759854" y="2137893"/>
              <a:ext cx="222809" cy="2228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VK Sans Displ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AC284-B501-5049-A072-16DB108E4B54}"/>
                </a:ext>
              </a:extLst>
            </p:cNvPr>
            <p:cNvSpPr txBox="1"/>
            <p:nvPr/>
          </p:nvSpPr>
          <p:spPr>
            <a:xfrm>
              <a:off x="1098572" y="2086500"/>
              <a:ext cx="542383" cy="3250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>
                  <a:latin typeface="VK Sans Display" pitchFamily="2" charset="0"/>
                </a:rPr>
                <a:t>MAU</a:t>
              </a:r>
              <a:endParaRPr lang="ru-RU" sz="1600" dirty="0">
                <a:latin typeface="VK Sans Displ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4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Пример оформления графика</a:t>
            </a:r>
          </a:p>
        </p:txBody>
      </p:sp>
      <p:graphicFrame>
        <p:nvGraphicFramePr>
          <p:cNvPr id="12" name="Диаграмма 6">
            <a:extLst>
              <a:ext uri="{FF2B5EF4-FFF2-40B4-BE49-F238E27FC236}">
                <a16:creationId xmlns:a16="http://schemas.microsoft.com/office/drawing/2014/main" id="{05694B94-8386-FC43-A33B-8A13C62C9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034460"/>
              </p:ext>
            </p:extLst>
          </p:nvPr>
        </p:nvGraphicFramePr>
        <p:xfrm>
          <a:off x="658813" y="1773237"/>
          <a:ext cx="10855854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590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008966" cy="174625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Пример оформления графика</a:t>
            </a:r>
          </a:p>
        </p:txBody>
      </p:sp>
      <p:graphicFrame>
        <p:nvGraphicFramePr>
          <p:cNvPr id="5" name="2D‑столбчатая диаграмма">
            <a:extLst>
              <a:ext uri="{FF2B5EF4-FFF2-40B4-BE49-F238E27FC236}">
                <a16:creationId xmlns:a16="http://schemas.microsoft.com/office/drawing/2014/main" id="{DFC4EF25-54A2-1C4D-A6BC-49C886F1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734404"/>
              </p:ext>
            </p:extLst>
          </p:nvPr>
        </p:nvGraphicFramePr>
        <p:xfrm>
          <a:off x="4624388" y="692150"/>
          <a:ext cx="7502525" cy="550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875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Заголовок — ключевая мысль слайда</a:t>
            </a:r>
          </a:p>
        </p:txBody>
      </p:sp>
      <p:graphicFrame>
        <p:nvGraphicFramePr>
          <p:cNvPr id="7" name="Таблица">
            <a:extLst>
              <a:ext uri="{FF2B5EF4-FFF2-40B4-BE49-F238E27FC236}">
                <a16:creationId xmlns:a16="http://schemas.microsoft.com/office/drawing/2014/main" id="{83890C1C-975D-FC4C-9F57-4EAADB28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888883"/>
              </p:ext>
            </p:extLst>
          </p:nvPr>
        </p:nvGraphicFramePr>
        <p:xfrm>
          <a:off x="671513" y="2192340"/>
          <a:ext cx="5729288" cy="3535360"/>
        </p:xfrm>
        <a:graphic>
          <a:graphicData uri="http://schemas.openxmlformats.org/drawingml/2006/table">
            <a:tbl>
              <a:tblPr firstRow="1" firstCol="1" lastRow="1"/>
              <a:tblGrid>
                <a:gridCol w="143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Текст</a:t>
                      </a:r>
                      <a:endParaRPr sz="1600" b="0" dirty="0">
                        <a:solidFill>
                          <a:schemeClr val="tx1"/>
                        </a:solidFill>
                        <a:latin typeface="VK Sans Display" pitchFamily="2" charset="0"/>
                      </a:endParaRP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Столбец</a:t>
                      </a:r>
                      <a:r>
                        <a:rPr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 1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Столбец</a:t>
                      </a:r>
                      <a:r>
                        <a:rPr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 2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Столбец</a:t>
                      </a:r>
                      <a:r>
                        <a:rPr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 3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Текст 1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8 902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3 671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12 337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Текст 2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65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438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235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Текст 3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>
                          <a:latin typeface="VK Sans Display" pitchFamily="2" charset="0"/>
                        </a:rPr>
                        <a:t>13 097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5 778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latin typeface="VK Sans Display" pitchFamily="2" charset="0"/>
                        </a:rPr>
                        <a:t>4 763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 err="1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Итого</a:t>
                      </a:r>
                      <a:endParaRPr sz="2000" b="0" dirty="0">
                        <a:solidFill>
                          <a:schemeClr val="tx2"/>
                        </a:solidFill>
                        <a:latin typeface="VK Sans Display" pitchFamily="2" charset="0"/>
                      </a:endParaRPr>
                    </a:p>
                  </a:txBody>
                  <a:tcPr marL="82550" marR="82550" marT="82550" marB="82550" anchor="ctr" horzOverflow="overflow">
                    <a:lnL w="12700">
                      <a:noFill/>
                      <a:miter lim="400000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22 064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9 887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17 335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23%">
            <a:extLst>
              <a:ext uri="{FF2B5EF4-FFF2-40B4-BE49-F238E27FC236}">
                <a16:creationId xmlns:a16="http://schemas.microsoft.com/office/drawing/2014/main" id="{44611BCA-68F3-2C4D-993E-D55E294347F1}"/>
              </a:ext>
            </a:extLst>
          </p:cNvPr>
          <p:cNvSpPr txBox="1"/>
          <p:nvPr/>
        </p:nvSpPr>
        <p:spPr>
          <a:xfrm>
            <a:off x="7353469" y="1794067"/>
            <a:ext cx="5417327" cy="323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i="0">
                <a:latin typeface="VK Sans Display DemiBold" pitchFamily="2" charset="0"/>
              </a:defRPr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sz="19900" b="0" dirty="0">
                <a:solidFill>
                  <a:schemeClr val="tx2"/>
                </a:solidFill>
                <a:latin typeface="VK Sans Display Medium" pitchFamily="2" charset="0"/>
              </a:rPr>
              <a:t>23</a:t>
            </a:r>
            <a:r>
              <a:rPr sz="11500" b="0" dirty="0">
                <a:solidFill>
                  <a:schemeClr val="tx2"/>
                </a:solidFill>
                <a:latin typeface="VK Sans Display Medium" pitchFamily="2" charset="0"/>
              </a:rPr>
              <a:t>%</a:t>
            </a:r>
          </a:p>
        </p:txBody>
      </p:sp>
      <p:sp>
        <p:nvSpPr>
          <p:cNvPr id="9" name="Описание…">
            <a:extLst>
              <a:ext uri="{FF2B5EF4-FFF2-40B4-BE49-F238E27FC236}">
                <a16:creationId xmlns:a16="http://schemas.microsoft.com/office/drawing/2014/main" id="{FE1C0691-4941-CD48-87E8-261E402458AC}"/>
              </a:ext>
            </a:extLst>
          </p:cNvPr>
          <p:cNvSpPr txBox="1"/>
          <p:nvPr/>
        </p:nvSpPr>
        <p:spPr>
          <a:xfrm>
            <a:off x="7421409" y="5063934"/>
            <a:ext cx="4460875" cy="6637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>
                <a:solidFill>
                  <a:schemeClr val="tx2"/>
                </a:solidFill>
                <a:latin typeface="VK Sans Display Medium" pitchFamily="2" charset="0"/>
              </a:rPr>
              <a:t>Главный вывод</a:t>
            </a:r>
            <a:r>
              <a:rPr lang="en-US" sz="2400" dirty="0">
                <a:solidFill>
                  <a:schemeClr val="tx2"/>
                </a:solidFill>
                <a:latin typeface="VK Sans Display Medium" pitchFamily="2" charset="0"/>
              </a:rPr>
              <a:t> </a:t>
            </a:r>
            <a:r>
              <a:rPr lang="ru-RU" sz="2400" dirty="0">
                <a:solidFill>
                  <a:schemeClr val="tx2"/>
                </a:solidFill>
                <a:latin typeface="VK Sans Display Medium" pitchFamily="2" charset="0"/>
              </a:rPr>
              <a:t>по таблице</a:t>
            </a:r>
          </a:p>
          <a:p>
            <a:endParaRPr lang="ru-RU" sz="2400" dirty="0">
              <a:solidFill>
                <a:schemeClr val="tx2"/>
              </a:solidFill>
              <a:latin typeface="VK Sans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9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Оформление большой таблицы: пример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8017992-11BD-AA44-B36D-F548A7843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75703"/>
              </p:ext>
            </p:extLst>
          </p:nvPr>
        </p:nvGraphicFramePr>
        <p:xfrm>
          <a:off x="658813" y="1773238"/>
          <a:ext cx="10887070" cy="4427535"/>
        </p:xfrm>
        <a:graphic>
          <a:graphicData uri="http://schemas.openxmlformats.org/drawingml/2006/table">
            <a:tbl>
              <a:tblPr/>
              <a:tblGrid>
                <a:gridCol w="2240300">
                  <a:extLst>
                    <a:ext uri="{9D8B030D-6E8A-4147-A177-3AD203B41FA5}">
                      <a16:colId xmlns:a16="http://schemas.microsoft.com/office/drawing/2014/main" val="283709950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236451696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116366398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686449007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88622147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31952815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666069991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6506010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095669693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29607463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251763500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433271321"/>
                    </a:ext>
                  </a:extLst>
                </a:gridCol>
              </a:tblGrid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1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2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3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4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1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2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3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4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1 кв. 2020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2 кв. 2020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Итого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33232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Платежные карты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32%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38%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40%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35%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D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823925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Потребительские кредиты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29%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25%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340134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Услуги для бизнеса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13%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2614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Вклады и депозиты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34220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Ипотека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59243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Другие банковские продукты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19%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25%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VK Sans Display" pitchFamily="2" charset="0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VK Sans Display" pitchFamily="2" charset="0"/>
                        </a:rPr>
                        <a:t>33%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21%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4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59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Оформление большой таблицы: пример</a:t>
            </a: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3244CE4E-7011-3443-AF83-B06A0A7D3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358737"/>
              </p:ext>
            </p:extLst>
          </p:nvPr>
        </p:nvGraphicFramePr>
        <p:xfrm>
          <a:off x="658812" y="1531802"/>
          <a:ext cx="10874375" cy="4686300"/>
        </p:xfrm>
        <a:graphic>
          <a:graphicData uri="http://schemas.openxmlformats.org/drawingml/2006/table">
            <a:tbl>
              <a:tblPr firstRow="1" firstCol="1"/>
              <a:tblGrid>
                <a:gridCol w="11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5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621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Врем</a:t>
                      </a:r>
                      <a:r>
                        <a:rPr lang="ru-RU" sz="105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я</a:t>
                      </a:r>
                      <a:endParaRPr sz="105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Тема</a:t>
                      </a:r>
                      <a:endParaRPr sz="105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Владелец сессии</a:t>
                      </a:r>
                      <a:endParaRPr sz="105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Ключевые</a:t>
                      </a:r>
                      <a:r>
                        <a:rPr sz="105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105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вопросы</a:t>
                      </a:r>
                      <a:endParaRPr sz="105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62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10:00 – 10:05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Вступительное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слово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Любовь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Пшеничникова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стратегических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партнерств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Цели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проведения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мероприятия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Ожидаемые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результаты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362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10:05 – 10:25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Комплексные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услуги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подход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ожидания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Любовь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Пшеничникова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стратегических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партнерств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процесс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первые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результаты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оценка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статуса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Развитие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общего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позиционирования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Взаимодействие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продавцов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ожидания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каждой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из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сторон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ценности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друг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друга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10:25 – 10:40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доклада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43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10:40 – 11:00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Коммуникационная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платформа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Анна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Кашницкая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Mail.Ru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планы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развития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OnPremise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текущая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планируемая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функциональность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ТАРМ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как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продуктовое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направление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проект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гос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.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сектора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оценка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перспективы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MyTeam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планы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11:00 – 11:15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доклада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923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11:15 – 11:35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HR-Tech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Алексей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Дмитриев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(HR Tech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направление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Digital Insider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клиентские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проекты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Функция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подбора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ATC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Classified,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потенциальная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синергия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Worki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Функция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обучения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LMS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content-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провайдерами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синергия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Geekbrains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/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Skillbox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/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SkillFactory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Использование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машинного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обучения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в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HR Tech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11:35 – 11:50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доклада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FFFFFF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11:50 – 12:05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Кофе-брейк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43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12:05 – 12:25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Цифровой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ассистент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ru-RU"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</a:b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B2B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Светлана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Архипкина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b="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b="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endParaRPr sz="900" b="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Цифровой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ассистент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планы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развития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совместно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MyTeam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Голос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возможности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использования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Маруси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VK Sans Display" pitchFamily="2" charset="0"/>
                        <a:ea typeface="+mn-ea"/>
                        <a:cs typeface="+mn-cs"/>
                      </a:endParaRPr>
                    </a:p>
                    <a:p>
                      <a:pPr marL="131763" indent="-131763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tabLst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Интеграция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VK Sans Display" pitchFamily="2" charset="0"/>
                          <a:ea typeface="+mn-ea"/>
                          <a:cs typeface="+mn-cs"/>
                        </a:rPr>
                        <a:t> VK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12:25 – 12:40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доклада</a:t>
                      </a:r>
                      <a:endParaRPr sz="900" kern="1200" dirty="0">
                        <a:solidFill>
                          <a:schemeClr val="tx1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12:40 – 13:30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Подведение</a:t>
                      </a:r>
                      <a:r>
                        <a:rPr sz="900" kern="1200" dirty="0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итогов</a:t>
                      </a:r>
                      <a:r>
                        <a:rPr sz="900" kern="1200" dirty="0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первого</a:t>
                      </a:r>
                      <a:r>
                        <a:rPr sz="900" kern="1200" dirty="0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дня</a:t>
                      </a:r>
                      <a:r>
                        <a:rPr sz="900" kern="1200" dirty="0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2"/>
                          </a:solidFill>
                          <a:latin typeface="VK Sans Display" pitchFamily="2" charset="0"/>
                          <a:ea typeface="+mn-ea"/>
                          <a:cs typeface="+mn-cs"/>
                        </a:rPr>
                        <a:t>сессии</a:t>
                      </a:r>
                      <a:endParaRPr sz="900" kern="1200" dirty="0">
                        <a:solidFill>
                          <a:schemeClr val="tx2"/>
                        </a:solidFill>
                        <a:latin typeface="VK Sans Display" pitchFamily="2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Оформление большой таблицы: пример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2582541-729E-FE3F-252B-6E81DFE0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7919"/>
              </p:ext>
            </p:extLst>
          </p:nvPr>
        </p:nvGraphicFramePr>
        <p:xfrm>
          <a:off x="658813" y="1336391"/>
          <a:ext cx="10874375" cy="5046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915">
                  <a:extLst>
                    <a:ext uri="{9D8B030D-6E8A-4147-A177-3AD203B41FA5}">
                      <a16:colId xmlns:a16="http://schemas.microsoft.com/office/drawing/2014/main" val="1303297694"/>
                    </a:ext>
                  </a:extLst>
                </a:gridCol>
                <a:gridCol w="9226460">
                  <a:extLst>
                    <a:ext uri="{9D8B030D-6E8A-4147-A177-3AD203B41FA5}">
                      <a16:colId xmlns:a16="http://schemas.microsoft.com/office/drawing/2014/main" val="3636531395"/>
                    </a:ext>
                  </a:extLst>
                </a:gridCol>
              </a:tblGrid>
              <a:tr h="3219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Время 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Тема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407685"/>
                  </a:ext>
                </a:extLst>
              </a:tr>
              <a:tr h="11267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16.45 – 16.50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О стратегиях создания и развития технологических платформ, 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унификации запроса в индустриальном консорциуме и совместном развитии.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Целеполагание по серии мероприятий, принципы и подходы формирования рабочей группы.</a:t>
                      </a:r>
                      <a:endParaRPr lang="ru-RU" sz="140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61436"/>
                  </a:ext>
                </a:extLst>
              </a:tr>
              <a:tr h="17618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16.50 – 17.00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Обзор</a:t>
                      </a:r>
                      <a:r>
                        <a:rPr lang="ru-RU" sz="1400" dirty="0">
                          <a:solidFill>
                            <a:schemeClr val="accent2"/>
                          </a:solidFill>
                          <a:effectLst/>
                          <a:latin typeface="VK Sans Display" pitchFamily="2" charset="0"/>
                        </a:rPr>
                        <a:t>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предлагаемых вопросов от VK по темам:</a:t>
                      </a:r>
                    </a:p>
                    <a:p>
                      <a:pPr marL="180000" lvl="0" indent="-180000">
                        <a:lnSpc>
                          <a:spcPct val="107000"/>
                        </a:lnSpc>
                        <a:spcAft>
                          <a:spcPts val="300"/>
                        </a:spcAft>
                        <a:buClr>
                          <a:srgbClr val="0077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Эффективный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IaaS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</a:endParaRPr>
                    </a:p>
                    <a:p>
                      <a:pPr marL="180000" lvl="0" indent="-180000">
                        <a:lnSpc>
                          <a:spcPct val="107000"/>
                        </a:lnSpc>
                        <a:spcAft>
                          <a:spcPts val="300"/>
                        </a:spcAft>
                        <a:buClr>
                          <a:srgbClr val="0077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Принципы самообслуживания и эффективность процессов эксплуатации</a:t>
                      </a:r>
                    </a:p>
                    <a:p>
                      <a:pPr marL="180000" lvl="0" indent="-180000">
                        <a:lnSpc>
                          <a:spcPct val="107000"/>
                        </a:lnSpc>
                        <a:spcAft>
                          <a:spcPts val="300"/>
                        </a:spcAft>
                        <a:buClr>
                          <a:srgbClr val="0077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Расширяемый слой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PaaS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</a:endParaRPr>
                    </a:p>
                    <a:p>
                      <a:pPr marL="180000" lvl="0" indent="-180000">
                        <a:lnSpc>
                          <a:spcPct val="107000"/>
                        </a:lnSpc>
                        <a:spcAft>
                          <a:spcPts val="300"/>
                        </a:spcAft>
                        <a:buClr>
                          <a:srgbClr val="0077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Конвертация полезных приложений в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SaaS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</a:endParaRPr>
                    </a:p>
                    <a:p>
                      <a:pPr marL="180000" lvl="0" indent="-180000">
                        <a:lnSpc>
                          <a:spcPct val="107000"/>
                        </a:lnSpc>
                        <a:spcAft>
                          <a:spcPts val="300"/>
                        </a:spcAft>
                        <a:buClr>
                          <a:srgbClr val="0077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Технологический консорциум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419053"/>
                  </a:ext>
                </a:extLst>
              </a:tr>
              <a:tr h="484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17:00 – 17:30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Дискуссия,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дополнение актуальными темами и вопросами, 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определение принципов согласованного развития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29577"/>
                  </a:ext>
                </a:extLst>
              </a:tr>
              <a:tr h="4507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17.30 – 17.35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Приоритезация тем и вопросов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для последующей серии встреч индустриальных лидеров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367478"/>
                  </a:ext>
                </a:extLst>
              </a:tr>
              <a:tr h="4507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17.35 – 17.40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Обсуждение форматов встреч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рабочей группы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31243"/>
                  </a:ext>
                </a:extLst>
              </a:tr>
              <a:tr h="4507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b="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17.40 – 17.45</a:t>
                      </a:r>
                      <a:endParaRPr lang="ru-RU" sz="1600" b="0" dirty="0">
                        <a:solidFill>
                          <a:schemeClr val="tx2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VK Sans Display" pitchFamily="2" charset="0"/>
                        </a:rPr>
                        <a:t>Итоги: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VK Sans Display" pitchFamily="2" charset="0"/>
                        </a:rPr>
                        <a:t>фиксируем даты, место, формат и состав участников следующих встреч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VK Sans Display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15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43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Группа 5"/>
          <p:cNvGrpSpPr/>
          <p:nvPr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731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5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9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4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5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70" name="Группа 25"/>
          <p:cNvGrpSpPr/>
          <p:nvPr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751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6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7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4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6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7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8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9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71" name="Google Shape;111;p1"/>
          <p:cNvSpPr txBox="1"/>
          <p:nvPr/>
        </p:nvSpPr>
        <p:spPr>
          <a:xfrm>
            <a:off x="3610442" y="436230"/>
            <a:ext cx="8393651" cy="1061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 anchor="ctr">
            <a:spAutoFit/>
          </a:bodyPr>
          <a:lstStyle/>
          <a:p>
            <a:pPr>
              <a:lnSpc>
                <a:spcPct val="90000"/>
              </a:lnSpc>
              <a:defRPr sz="7000">
                <a:solidFill>
                  <a:srgbClr val="FFFFFF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pPr>
            <a:r>
              <a:rPr lang="ru-RU" dirty="0"/>
              <a:t>Полученные метрики </a:t>
            </a:r>
            <a:endParaRPr dirty="0"/>
          </a:p>
        </p:txBody>
      </p:sp>
      <p:sp>
        <p:nvSpPr>
          <p:cNvPr id="774" name="TextBox 1"/>
          <p:cNvSpPr txBox="1"/>
          <p:nvPr/>
        </p:nvSpPr>
        <p:spPr>
          <a:xfrm>
            <a:off x="635662" y="4818374"/>
            <a:ext cx="140037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DEDED"/>
                </a:solidFill>
              </a:defRPr>
            </a:lvl1pPr>
          </a:lstStyle>
          <a:p>
            <a:r>
              <a:rPr dirty="0" err="1">
                <a:solidFill>
                  <a:srgbClr val="00D3E3"/>
                </a:solidFill>
                <a:latin typeface="VK Sans Display" pitchFamily="2" charset="0"/>
              </a:rPr>
              <a:t>tech.vk.com</a:t>
            </a:r>
            <a:endParaRPr dirty="0">
              <a:solidFill>
                <a:srgbClr val="00D3E3"/>
              </a:solidFill>
              <a:latin typeface="VK Sans Display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33CCF7-9F05-0C76-EC63-DD4F7DA0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22" y="1341976"/>
            <a:ext cx="6064215" cy="38802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D4623-7236-B475-1094-6A3DF846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1" y="1789559"/>
            <a:ext cx="3679171" cy="2316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4885F5-81E2-1AD2-41C7-3C36E00A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25" y="4645294"/>
            <a:ext cx="1700225" cy="3524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Имя и Фамилия">
            <a:extLst>
              <a:ext uri="{FF2B5EF4-FFF2-40B4-BE49-F238E27FC236}">
                <a16:creationId xmlns:a16="http://schemas.microsoft.com/office/drawing/2014/main" id="{D08F9461-802D-D546-B01A-44FC7DBAE2B3}"/>
              </a:ext>
            </a:extLst>
          </p:cNvPr>
          <p:cNvSpPr txBox="1"/>
          <p:nvPr/>
        </p:nvSpPr>
        <p:spPr>
          <a:xfrm>
            <a:off x="671513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5" name="Должность">
            <a:extLst>
              <a:ext uri="{FF2B5EF4-FFF2-40B4-BE49-F238E27FC236}">
                <a16:creationId xmlns:a16="http://schemas.microsoft.com/office/drawing/2014/main" id="{5D6F397C-45DA-AB44-9675-D7239C42A724}"/>
              </a:ext>
            </a:extLst>
          </p:cNvPr>
          <p:cNvSpPr txBox="1"/>
          <p:nvPr/>
        </p:nvSpPr>
        <p:spPr>
          <a:xfrm>
            <a:off x="671513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 dirty="0" err="1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  <a:endParaRPr sz="1400" dirty="0">
              <a:solidFill>
                <a:schemeClr val="tx2"/>
              </a:solidFill>
              <a:latin typeface="VK Sans Display" pitchFamily="2" charset="0"/>
            </a:endParaRPr>
          </a:p>
        </p:txBody>
      </p:sp>
      <p:pic>
        <p:nvPicPr>
          <p:cNvPr id="6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F95646E-DF95-894B-83FD-1EE7B86FD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513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Имя и Фамилия">
            <a:extLst>
              <a:ext uri="{FF2B5EF4-FFF2-40B4-BE49-F238E27FC236}">
                <a16:creationId xmlns:a16="http://schemas.microsoft.com/office/drawing/2014/main" id="{161AB9DB-60BA-E74B-92DD-8CC4060A1B0A}"/>
              </a:ext>
            </a:extLst>
          </p:cNvPr>
          <p:cNvSpPr txBox="1"/>
          <p:nvPr/>
        </p:nvSpPr>
        <p:spPr>
          <a:xfrm>
            <a:off x="3371655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8" name="Должность">
            <a:extLst>
              <a:ext uri="{FF2B5EF4-FFF2-40B4-BE49-F238E27FC236}">
                <a16:creationId xmlns:a16="http://schemas.microsoft.com/office/drawing/2014/main" id="{ACBFAF81-2F8A-0544-AC3B-D36FA1D436F4}"/>
              </a:ext>
            </a:extLst>
          </p:cNvPr>
          <p:cNvSpPr txBox="1"/>
          <p:nvPr/>
        </p:nvSpPr>
        <p:spPr>
          <a:xfrm>
            <a:off x="3371655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9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7C0B9E28-1FF0-8949-AFF9-4520F20C2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71655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" name="Имя и Фамилия">
            <a:extLst>
              <a:ext uri="{FF2B5EF4-FFF2-40B4-BE49-F238E27FC236}">
                <a16:creationId xmlns:a16="http://schemas.microsoft.com/office/drawing/2014/main" id="{8C66B303-16FC-5846-AEF6-CDE4FC82B282}"/>
              </a:ext>
            </a:extLst>
          </p:cNvPr>
          <p:cNvSpPr txBox="1"/>
          <p:nvPr/>
        </p:nvSpPr>
        <p:spPr>
          <a:xfrm>
            <a:off x="6096196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11" name="Должность">
            <a:extLst>
              <a:ext uri="{FF2B5EF4-FFF2-40B4-BE49-F238E27FC236}">
                <a16:creationId xmlns:a16="http://schemas.microsoft.com/office/drawing/2014/main" id="{BDCB3871-3BA9-5448-9688-7B3AFCB3680E}"/>
              </a:ext>
            </a:extLst>
          </p:cNvPr>
          <p:cNvSpPr txBox="1"/>
          <p:nvPr/>
        </p:nvSpPr>
        <p:spPr>
          <a:xfrm>
            <a:off x="6096196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12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6FEE669-1DB7-A04F-A49A-C099D06E4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196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Имя и Фамилия">
            <a:extLst>
              <a:ext uri="{FF2B5EF4-FFF2-40B4-BE49-F238E27FC236}">
                <a16:creationId xmlns:a16="http://schemas.microsoft.com/office/drawing/2014/main" id="{8197709E-0F2D-074F-B5FD-9AFEB6A0328C}"/>
              </a:ext>
            </a:extLst>
          </p:cNvPr>
          <p:cNvSpPr txBox="1"/>
          <p:nvPr/>
        </p:nvSpPr>
        <p:spPr>
          <a:xfrm>
            <a:off x="8796338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14" name="Должность">
            <a:extLst>
              <a:ext uri="{FF2B5EF4-FFF2-40B4-BE49-F238E27FC236}">
                <a16:creationId xmlns:a16="http://schemas.microsoft.com/office/drawing/2014/main" id="{E3F927A9-39B8-E447-9FF4-3A96768F855C}"/>
              </a:ext>
            </a:extLst>
          </p:cNvPr>
          <p:cNvSpPr txBox="1"/>
          <p:nvPr/>
        </p:nvSpPr>
        <p:spPr>
          <a:xfrm>
            <a:off x="8796338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15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368150F0-3C23-F54D-8DCC-1127A8323C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96338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" name="Имя и Фамилия">
            <a:extLst>
              <a:ext uri="{FF2B5EF4-FFF2-40B4-BE49-F238E27FC236}">
                <a16:creationId xmlns:a16="http://schemas.microsoft.com/office/drawing/2014/main" id="{02680AD9-0257-814C-991D-169D190E31BA}"/>
              </a:ext>
            </a:extLst>
          </p:cNvPr>
          <p:cNvSpPr txBox="1"/>
          <p:nvPr/>
        </p:nvSpPr>
        <p:spPr>
          <a:xfrm>
            <a:off x="671513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17" name="Должность">
            <a:extLst>
              <a:ext uri="{FF2B5EF4-FFF2-40B4-BE49-F238E27FC236}">
                <a16:creationId xmlns:a16="http://schemas.microsoft.com/office/drawing/2014/main" id="{FBDAA194-9E1C-7A47-9C85-AF5339F88695}"/>
              </a:ext>
            </a:extLst>
          </p:cNvPr>
          <p:cNvSpPr txBox="1"/>
          <p:nvPr/>
        </p:nvSpPr>
        <p:spPr>
          <a:xfrm>
            <a:off x="671513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18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80E9A89-3E8F-CB4E-8E22-85CF9F4AA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513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" name="Имя и Фамилия">
            <a:extLst>
              <a:ext uri="{FF2B5EF4-FFF2-40B4-BE49-F238E27FC236}">
                <a16:creationId xmlns:a16="http://schemas.microsoft.com/office/drawing/2014/main" id="{236B762A-4339-8E40-AF82-F4016F68213B}"/>
              </a:ext>
            </a:extLst>
          </p:cNvPr>
          <p:cNvSpPr txBox="1"/>
          <p:nvPr/>
        </p:nvSpPr>
        <p:spPr>
          <a:xfrm>
            <a:off x="3371655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20" name="Должность">
            <a:extLst>
              <a:ext uri="{FF2B5EF4-FFF2-40B4-BE49-F238E27FC236}">
                <a16:creationId xmlns:a16="http://schemas.microsoft.com/office/drawing/2014/main" id="{24E16356-6047-6C4B-968C-1B846E6C8565}"/>
              </a:ext>
            </a:extLst>
          </p:cNvPr>
          <p:cNvSpPr txBox="1"/>
          <p:nvPr/>
        </p:nvSpPr>
        <p:spPr>
          <a:xfrm>
            <a:off x="3371655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21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74E70FF-B331-FD40-B2C8-C0BACD544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71655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" name="Имя и Фамилия">
            <a:extLst>
              <a:ext uri="{FF2B5EF4-FFF2-40B4-BE49-F238E27FC236}">
                <a16:creationId xmlns:a16="http://schemas.microsoft.com/office/drawing/2014/main" id="{F8EE02B2-568D-9148-A2A5-ED979EC8925E}"/>
              </a:ext>
            </a:extLst>
          </p:cNvPr>
          <p:cNvSpPr txBox="1"/>
          <p:nvPr/>
        </p:nvSpPr>
        <p:spPr>
          <a:xfrm>
            <a:off x="6096196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23" name="Должность">
            <a:extLst>
              <a:ext uri="{FF2B5EF4-FFF2-40B4-BE49-F238E27FC236}">
                <a16:creationId xmlns:a16="http://schemas.microsoft.com/office/drawing/2014/main" id="{D00566ED-9896-5D42-8701-29261CB406B9}"/>
              </a:ext>
            </a:extLst>
          </p:cNvPr>
          <p:cNvSpPr txBox="1"/>
          <p:nvPr/>
        </p:nvSpPr>
        <p:spPr>
          <a:xfrm>
            <a:off x="6096196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24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D74AFB8-2CD6-9D48-9E46-63B34CC938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196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" name="Имя и Фамилия">
            <a:extLst>
              <a:ext uri="{FF2B5EF4-FFF2-40B4-BE49-F238E27FC236}">
                <a16:creationId xmlns:a16="http://schemas.microsoft.com/office/drawing/2014/main" id="{20EA90D9-C27E-EB42-BEE7-4E21760A22F0}"/>
              </a:ext>
            </a:extLst>
          </p:cNvPr>
          <p:cNvSpPr txBox="1"/>
          <p:nvPr/>
        </p:nvSpPr>
        <p:spPr>
          <a:xfrm>
            <a:off x="8796338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latin typeface="VK Sans Display" pitchFamily="2" charset="0"/>
              </a:rPr>
              <a:t>Имя</a:t>
            </a:r>
            <a:r>
              <a:rPr sz="2000" dirty="0">
                <a:latin typeface="VK Sans Display" pitchFamily="2" charset="0"/>
              </a:rPr>
              <a:t> </a:t>
            </a:r>
            <a:r>
              <a:rPr sz="2000" dirty="0" err="1">
                <a:latin typeface="VK Sans Display" pitchFamily="2" charset="0"/>
              </a:rPr>
              <a:t>Фамилия</a:t>
            </a:r>
            <a:endParaRPr sz="2000" dirty="0">
              <a:latin typeface="VK Sans Display" pitchFamily="2" charset="0"/>
            </a:endParaRPr>
          </a:p>
        </p:txBody>
      </p:sp>
      <p:sp>
        <p:nvSpPr>
          <p:cNvPr id="26" name="Должность">
            <a:extLst>
              <a:ext uri="{FF2B5EF4-FFF2-40B4-BE49-F238E27FC236}">
                <a16:creationId xmlns:a16="http://schemas.microsoft.com/office/drawing/2014/main" id="{197FCD92-92FB-5541-BEFA-E406DE2EE8D0}"/>
              </a:ext>
            </a:extLst>
          </p:cNvPr>
          <p:cNvSpPr txBox="1"/>
          <p:nvPr/>
        </p:nvSpPr>
        <p:spPr>
          <a:xfrm>
            <a:off x="8796338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2"/>
                </a:solidFill>
                <a:latin typeface="VK Sans Display" pitchFamily="2" charset="0"/>
              </a:rPr>
              <a:t>Должность</a:t>
            </a:r>
          </a:p>
        </p:txBody>
      </p:sp>
      <p:pic>
        <p:nvPicPr>
          <p:cNvPr id="27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6FADCEF-19ED-1041-ABC3-AECD98453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96338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120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Интерфейсные иконки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2EF364-E8AE-9A4E-A679-0F1FF9CCE6FB}"/>
              </a:ext>
            </a:extLst>
          </p:cNvPr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  <a:solidFill>
            <a:schemeClr val="tx2"/>
          </a:solidFill>
        </p:grpSpPr>
        <p:pic>
          <p:nvPicPr>
            <p:cNvPr id="1223" name="Рисунок 1222">
              <a:extLst>
                <a:ext uri="{FF2B5EF4-FFF2-40B4-BE49-F238E27FC236}">
                  <a16:creationId xmlns:a16="http://schemas.microsoft.com/office/drawing/2014/main" id="{3DE3F7FD-143A-B64D-8A77-F7A1B98D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</p:spPr>
        </p:pic>
        <p:pic>
          <p:nvPicPr>
            <p:cNvPr id="1225" name="Рисунок 1224">
              <a:extLst>
                <a:ext uri="{FF2B5EF4-FFF2-40B4-BE49-F238E27FC236}">
                  <a16:creationId xmlns:a16="http://schemas.microsoft.com/office/drawing/2014/main" id="{2EDBCCD3-48B8-FA43-AD80-CAAD2FF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</p:spPr>
        </p:pic>
        <p:pic>
          <p:nvPicPr>
            <p:cNvPr id="1227" name="Рисунок 1226">
              <a:extLst>
                <a:ext uri="{FF2B5EF4-FFF2-40B4-BE49-F238E27FC236}">
                  <a16:creationId xmlns:a16="http://schemas.microsoft.com/office/drawing/2014/main" id="{DF15B931-F347-D340-A331-39D37567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</p:spPr>
        </p:pic>
        <p:pic>
          <p:nvPicPr>
            <p:cNvPr id="1229" name="Рисунок 1228">
              <a:extLst>
                <a:ext uri="{FF2B5EF4-FFF2-40B4-BE49-F238E27FC236}">
                  <a16:creationId xmlns:a16="http://schemas.microsoft.com/office/drawing/2014/main" id="{9B8F8228-F50B-FB49-B6B1-B5D5A7B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</p:spPr>
        </p:pic>
        <p:pic>
          <p:nvPicPr>
            <p:cNvPr id="1231" name="Рисунок 1230">
              <a:extLst>
                <a:ext uri="{FF2B5EF4-FFF2-40B4-BE49-F238E27FC236}">
                  <a16:creationId xmlns:a16="http://schemas.microsoft.com/office/drawing/2014/main" id="{8213E1DE-9C8D-0E42-B110-41D5F3BCB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</p:spPr>
        </p:pic>
        <p:pic>
          <p:nvPicPr>
            <p:cNvPr id="1233" name="Рисунок 1232">
              <a:extLst>
                <a:ext uri="{FF2B5EF4-FFF2-40B4-BE49-F238E27FC236}">
                  <a16:creationId xmlns:a16="http://schemas.microsoft.com/office/drawing/2014/main" id="{888BAA30-FDA2-4C48-BE38-9215939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</p:spPr>
        </p:pic>
        <p:pic>
          <p:nvPicPr>
            <p:cNvPr id="1235" name="Рисунок 1234">
              <a:extLst>
                <a:ext uri="{FF2B5EF4-FFF2-40B4-BE49-F238E27FC236}">
                  <a16:creationId xmlns:a16="http://schemas.microsoft.com/office/drawing/2014/main" id="{B2FEF164-6356-A641-A701-A3BF964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</p:spPr>
        </p:pic>
        <p:pic>
          <p:nvPicPr>
            <p:cNvPr id="1237" name="Рисунок 1236">
              <a:extLst>
                <a:ext uri="{FF2B5EF4-FFF2-40B4-BE49-F238E27FC236}">
                  <a16:creationId xmlns:a16="http://schemas.microsoft.com/office/drawing/2014/main" id="{58070ABF-BF5C-1748-B6C9-D5FCF9C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</p:spPr>
        </p:pic>
        <p:pic>
          <p:nvPicPr>
            <p:cNvPr id="1239" name="Рисунок 1238">
              <a:extLst>
                <a:ext uri="{FF2B5EF4-FFF2-40B4-BE49-F238E27FC236}">
                  <a16:creationId xmlns:a16="http://schemas.microsoft.com/office/drawing/2014/main" id="{3F6A0456-E541-1D45-AB21-AB4D3B3A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</p:spPr>
        </p:pic>
        <p:pic>
          <p:nvPicPr>
            <p:cNvPr id="1241" name="Рисунок 1240">
              <a:extLst>
                <a:ext uri="{FF2B5EF4-FFF2-40B4-BE49-F238E27FC236}">
                  <a16:creationId xmlns:a16="http://schemas.microsoft.com/office/drawing/2014/main" id="{F4909DDB-BAE3-2842-A629-94287422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</p:spPr>
        </p:pic>
        <p:pic>
          <p:nvPicPr>
            <p:cNvPr id="1243" name="Рисунок 1242">
              <a:extLst>
                <a:ext uri="{FF2B5EF4-FFF2-40B4-BE49-F238E27FC236}">
                  <a16:creationId xmlns:a16="http://schemas.microsoft.com/office/drawing/2014/main" id="{6F252675-CF98-9348-86BC-B30C372F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</p:spPr>
        </p:pic>
        <p:pic>
          <p:nvPicPr>
            <p:cNvPr id="1245" name="Рисунок 1244">
              <a:extLst>
                <a:ext uri="{FF2B5EF4-FFF2-40B4-BE49-F238E27FC236}">
                  <a16:creationId xmlns:a16="http://schemas.microsoft.com/office/drawing/2014/main" id="{922A6D23-2489-6F47-B364-7C44BB5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</p:spPr>
        </p:pic>
        <p:pic>
          <p:nvPicPr>
            <p:cNvPr id="1247" name="Рисунок 1246">
              <a:extLst>
                <a:ext uri="{FF2B5EF4-FFF2-40B4-BE49-F238E27FC236}">
                  <a16:creationId xmlns:a16="http://schemas.microsoft.com/office/drawing/2014/main" id="{7CEAF8DB-9FD6-C548-A72F-6E166D1B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</p:spPr>
        </p:pic>
        <p:pic>
          <p:nvPicPr>
            <p:cNvPr id="1249" name="Рисунок 1248">
              <a:extLst>
                <a:ext uri="{FF2B5EF4-FFF2-40B4-BE49-F238E27FC236}">
                  <a16:creationId xmlns:a16="http://schemas.microsoft.com/office/drawing/2014/main" id="{46F390DC-F41A-7E4C-AA17-D88BB30D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</p:spPr>
        </p:pic>
        <p:pic>
          <p:nvPicPr>
            <p:cNvPr id="1251" name="Рисунок 1250">
              <a:extLst>
                <a:ext uri="{FF2B5EF4-FFF2-40B4-BE49-F238E27FC236}">
                  <a16:creationId xmlns:a16="http://schemas.microsoft.com/office/drawing/2014/main" id="{EBF6A561-6D50-D94B-A8ED-435D473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</p:spPr>
        </p:pic>
        <p:pic>
          <p:nvPicPr>
            <p:cNvPr id="1253" name="Рисунок 1252">
              <a:extLst>
                <a:ext uri="{FF2B5EF4-FFF2-40B4-BE49-F238E27FC236}">
                  <a16:creationId xmlns:a16="http://schemas.microsoft.com/office/drawing/2014/main" id="{6072A233-43B2-4343-9057-31DDB0A9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</p:spPr>
        </p:pic>
        <p:pic>
          <p:nvPicPr>
            <p:cNvPr id="1255" name="Рисунок 1254">
              <a:extLst>
                <a:ext uri="{FF2B5EF4-FFF2-40B4-BE49-F238E27FC236}">
                  <a16:creationId xmlns:a16="http://schemas.microsoft.com/office/drawing/2014/main" id="{D08D68F7-E816-6045-850C-9548FA97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</p:spPr>
        </p:pic>
        <p:pic>
          <p:nvPicPr>
            <p:cNvPr id="1257" name="Рисунок 1256">
              <a:extLst>
                <a:ext uri="{FF2B5EF4-FFF2-40B4-BE49-F238E27FC236}">
                  <a16:creationId xmlns:a16="http://schemas.microsoft.com/office/drawing/2014/main" id="{9AA97F2C-06D4-0646-8738-D8D193D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</p:spPr>
        </p:pic>
        <p:pic>
          <p:nvPicPr>
            <p:cNvPr id="1259" name="Рисунок 1258">
              <a:extLst>
                <a:ext uri="{FF2B5EF4-FFF2-40B4-BE49-F238E27FC236}">
                  <a16:creationId xmlns:a16="http://schemas.microsoft.com/office/drawing/2014/main" id="{9A1E9828-106A-9449-B0BA-61D62825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</p:spPr>
        </p:pic>
        <p:pic>
          <p:nvPicPr>
            <p:cNvPr id="1262" name="Рисунок 1261">
              <a:extLst>
                <a:ext uri="{FF2B5EF4-FFF2-40B4-BE49-F238E27FC236}">
                  <a16:creationId xmlns:a16="http://schemas.microsoft.com/office/drawing/2014/main" id="{177E3491-52A2-694E-80F2-BD8BA9F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75973" y="3191058"/>
              <a:ext cx="335408" cy="335408"/>
            </a:xfrm>
            <a:prstGeom prst="rect">
              <a:avLst/>
            </a:prstGeom>
          </p:spPr>
        </p:pic>
        <p:pic>
          <p:nvPicPr>
            <p:cNvPr id="1264" name="Рисунок 1263">
              <a:extLst>
                <a:ext uri="{FF2B5EF4-FFF2-40B4-BE49-F238E27FC236}">
                  <a16:creationId xmlns:a16="http://schemas.microsoft.com/office/drawing/2014/main" id="{2B70056D-8E81-3C48-860B-4C31D081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</p:spPr>
        </p:pic>
        <p:pic>
          <p:nvPicPr>
            <p:cNvPr id="1266" name="Рисунок 1265">
              <a:extLst>
                <a:ext uri="{FF2B5EF4-FFF2-40B4-BE49-F238E27FC236}">
                  <a16:creationId xmlns:a16="http://schemas.microsoft.com/office/drawing/2014/main" id="{D031E29F-F4AC-124F-9AEA-AE9FECF5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</p:spPr>
        </p:pic>
        <p:pic>
          <p:nvPicPr>
            <p:cNvPr id="1268" name="Рисунок 1267">
              <a:extLst>
                <a:ext uri="{FF2B5EF4-FFF2-40B4-BE49-F238E27FC236}">
                  <a16:creationId xmlns:a16="http://schemas.microsoft.com/office/drawing/2014/main" id="{D22F3694-113E-0E4D-9165-F88100C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</p:spPr>
        </p:pic>
        <p:pic>
          <p:nvPicPr>
            <p:cNvPr id="1270" name="Рисунок 1269">
              <a:extLst>
                <a:ext uri="{FF2B5EF4-FFF2-40B4-BE49-F238E27FC236}">
                  <a16:creationId xmlns:a16="http://schemas.microsoft.com/office/drawing/2014/main" id="{4C5A44C7-B19C-2647-9815-C5B8E0F9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</p:spPr>
        </p:pic>
        <p:pic>
          <p:nvPicPr>
            <p:cNvPr id="1272" name="Рисунок 1271">
              <a:extLst>
                <a:ext uri="{FF2B5EF4-FFF2-40B4-BE49-F238E27FC236}">
                  <a16:creationId xmlns:a16="http://schemas.microsoft.com/office/drawing/2014/main" id="{0459AFA4-6C58-BD46-83D7-FF66FBAE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</p:spPr>
        </p:pic>
        <p:pic>
          <p:nvPicPr>
            <p:cNvPr id="1274" name="Рисунок 1273">
              <a:extLst>
                <a:ext uri="{FF2B5EF4-FFF2-40B4-BE49-F238E27FC236}">
                  <a16:creationId xmlns:a16="http://schemas.microsoft.com/office/drawing/2014/main" id="{FB8C89E8-0385-5E40-9032-2DC641E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</p:spPr>
        </p:pic>
        <p:pic>
          <p:nvPicPr>
            <p:cNvPr id="1276" name="Рисунок 1275">
              <a:extLst>
                <a:ext uri="{FF2B5EF4-FFF2-40B4-BE49-F238E27FC236}">
                  <a16:creationId xmlns:a16="http://schemas.microsoft.com/office/drawing/2014/main" id="{F2F389D2-007C-1C48-823F-DAAD1CB1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</p:spPr>
        </p:pic>
        <p:pic>
          <p:nvPicPr>
            <p:cNvPr id="1278" name="Рисунок 1277">
              <a:extLst>
                <a:ext uri="{FF2B5EF4-FFF2-40B4-BE49-F238E27FC236}">
                  <a16:creationId xmlns:a16="http://schemas.microsoft.com/office/drawing/2014/main" id="{BA6D40F6-268D-2D45-A03C-69930E88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</p:spPr>
        </p:pic>
        <p:pic>
          <p:nvPicPr>
            <p:cNvPr id="1280" name="Рисунок 1279">
              <a:extLst>
                <a:ext uri="{FF2B5EF4-FFF2-40B4-BE49-F238E27FC236}">
                  <a16:creationId xmlns:a16="http://schemas.microsoft.com/office/drawing/2014/main" id="{9AB5F46D-3F86-0B44-B8CA-4D8D65EF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</p:spPr>
        </p:pic>
        <p:pic>
          <p:nvPicPr>
            <p:cNvPr id="1282" name="Рисунок 1281">
              <a:extLst>
                <a:ext uri="{FF2B5EF4-FFF2-40B4-BE49-F238E27FC236}">
                  <a16:creationId xmlns:a16="http://schemas.microsoft.com/office/drawing/2014/main" id="{9160DD2B-8CDE-B440-97CA-FE49F9F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</p:spPr>
        </p:pic>
        <p:pic>
          <p:nvPicPr>
            <p:cNvPr id="1284" name="Рисунок 1283">
              <a:extLst>
                <a:ext uri="{FF2B5EF4-FFF2-40B4-BE49-F238E27FC236}">
                  <a16:creationId xmlns:a16="http://schemas.microsoft.com/office/drawing/2014/main" id="{E9B25CF2-F336-304B-9A4E-6CD965A7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</p:spPr>
        </p:pic>
        <p:pic>
          <p:nvPicPr>
            <p:cNvPr id="1286" name="Рисунок 1285">
              <a:extLst>
                <a:ext uri="{FF2B5EF4-FFF2-40B4-BE49-F238E27FC236}">
                  <a16:creationId xmlns:a16="http://schemas.microsoft.com/office/drawing/2014/main" id="{014C286D-B861-2641-B530-E6ADD7A2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</p:spPr>
        </p:pic>
        <p:pic>
          <p:nvPicPr>
            <p:cNvPr id="1288" name="Рисунок 1287">
              <a:extLst>
                <a:ext uri="{FF2B5EF4-FFF2-40B4-BE49-F238E27FC236}">
                  <a16:creationId xmlns:a16="http://schemas.microsoft.com/office/drawing/2014/main" id="{BD17683C-CA60-4D43-B1D9-233967221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</p:spPr>
        </p:pic>
        <p:pic>
          <p:nvPicPr>
            <p:cNvPr id="1290" name="Рисунок 1289">
              <a:extLst>
                <a:ext uri="{FF2B5EF4-FFF2-40B4-BE49-F238E27FC236}">
                  <a16:creationId xmlns:a16="http://schemas.microsoft.com/office/drawing/2014/main" id="{08AEF420-8A99-9645-9594-91F4F84E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</p:spPr>
        </p:pic>
        <p:pic>
          <p:nvPicPr>
            <p:cNvPr id="1292" name="Рисунок 1291">
              <a:extLst>
                <a:ext uri="{FF2B5EF4-FFF2-40B4-BE49-F238E27FC236}">
                  <a16:creationId xmlns:a16="http://schemas.microsoft.com/office/drawing/2014/main" id="{71A26E50-EF9E-1043-BE0E-4860C93A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</p:spPr>
        </p:pic>
        <p:pic>
          <p:nvPicPr>
            <p:cNvPr id="1294" name="Рисунок 1293">
              <a:extLst>
                <a:ext uri="{FF2B5EF4-FFF2-40B4-BE49-F238E27FC236}">
                  <a16:creationId xmlns:a16="http://schemas.microsoft.com/office/drawing/2014/main" id="{AB101898-A3CF-744F-93F6-A26E4B03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</p:spPr>
        </p:pic>
        <p:pic>
          <p:nvPicPr>
            <p:cNvPr id="1296" name="Рисунок 1295">
              <a:extLst>
                <a:ext uri="{FF2B5EF4-FFF2-40B4-BE49-F238E27FC236}">
                  <a16:creationId xmlns:a16="http://schemas.microsoft.com/office/drawing/2014/main" id="{53C3FB35-C347-5945-BCD5-41CEF7DD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</p:spPr>
        </p:pic>
        <p:pic>
          <p:nvPicPr>
            <p:cNvPr id="1298" name="Рисунок 1297">
              <a:extLst>
                <a:ext uri="{FF2B5EF4-FFF2-40B4-BE49-F238E27FC236}">
                  <a16:creationId xmlns:a16="http://schemas.microsoft.com/office/drawing/2014/main" id="{66A4BA37-2571-574D-A341-177E6D6D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</p:spPr>
        </p:pic>
        <p:pic>
          <p:nvPicPr>
            <p:cNvPr id="1300" name="Рисунок 1299">
              <a:extLst>
                <a:ext uri="{FF2B5EF4-FFF2-40B4-BE49-F238E27FC236}">
                  <a16:creationId xmlns:a16="http://schemas.microsoft.com/office/drawing/2014/main" id="{4A0A30D7-BA11-B642-B1C3-DC162DB0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</p:spPr>
        </p:pic>
        <p:pic>
          <p:nvPicPr>
            <p:cNvPr id="1303" name="Рисунок 1302">
              <a:extLst>
                <a:ext uri="{FF2B5EF4-FFF2-40B4-BE49-F238E27FC236}">
                  <a16:creationId xmlns:a16="http://schemas.microsoft.com/office/drawing/2014/main" id="{C9826993-D7CD-4744-A7DF-0E96A4E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685339" y="3798388"/>
              <a:ext cx="295159" cy="321991"/>
            </a:xfrm>
            <a:prstGeom prst="rect">
              <a:avLst/>
            </a:prstGeom>
          </p:spPr>
        </p:pic>
        <p:pic>
          <p:nvPicPr>
            <p:cNvPr id="1305" name="Рисунок 1304">
              <a:extLst>
                <a:ext uri="{FF2B5EF4-FFF2-40B4-BE49-F238E27FC236}">
                  <a16:creationId xmlns:a16="http://schemas.microsoft.com/office/drawing/2014/main" id="{1000FD98-A3E0-0548-94F5-0617398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</p:spPr>
        </p:pic>
        <p:pic>
          <p:nvPicPr>
            <p:cNvPr id="1307" name="Рисунок 1306">
              <a:extLst>
                <a:ext uri="{FF2B5EF4-FFF2-40B4-BE49-F238E27FC236}">
                  <a16:creationId xmlns:a16="http://schemas.microsoft.com/office/drawing/2014/main" id="{8FC34AD9-57E5-3842-B470-3CC61CE1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</p:spPr>
        </p:pic>
        <p:pic>
          <p:nvPicPr>
            <p:cNvPr id="1309" name="Рисунок 1308">
              <a:extLst>
                <a:ext uri="{FF2B5EF4-FFF2-40B4-BE49-F238E27FC236}">
                  <a16:creationId xmlns:a16="http://schemas.microsoft.com/office/drawing/2014/main" id="{3A6CEA17-968F-A64A-AEF1-C22B212E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</p:spPr>
        </p:pic>
        <p:pic>
          <p:nvPicPr>
            <p:cNvPr id="1311" name="Рисунок 1310">
              <a:extLst>
                <a:ext uri="{FF2B5EF4-FFF2-40B4-BE49-F238E27FC236}">
                  <a16:creationId xmlns:a16="http://schemas.microsoft.com/office/drawing/2014/main" id="{16EDF089-A12F-EF43-B9AD-937E4EE3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</p:spPr>
        </p:pic>
        <p:pic>
          <p:nvPicPr>
            <p:cNvPr id="1313" name="Рисунок 1312">
              <a:extLst>
                <a:ext uri="{FF2B5EF4-FFF2-40B4-BE49-F238E27FC236}">
                  <a16:creationId xmlns:a16="http://schemas.microsoft.com/office/drawing/2014/main" id="{8C93A68C-69CE-064C-A764-9745DDE2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</p:spPr>
        </p:pic>
        <p:pic>
          <p:nvPicPr>
            <p:cNvPr id="1315" name="Рисунок 1314">
              <a:extLst>
                <a:ext uri="{FF2B5EF4-FFF2-40B4-BE49-F238E27FC236}">
                  <a16:creationId xmlns:a16="http://schemas.microsoft.com/office/drawing/2014/main" id="{FFABB040-CB6E-424F-9CDB-7F34C09B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</p:spPr>
        </p:pic>
        <p:pic>
          <p:nvPicPr>
            <p:cNvPr id="1317" name="Рисунок 1316">
              <a:extLst>
                <a:ext uri="{FF2B5EF4-FFF2-40B4-BE49-F238E27FC236}">
                  <a16:creationId xmlns:a16="http://schemas.microsoft.com/office/drawing/2014/main" id="{8C1C507E-1F0E-F549-BB66-F3814285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</p:spPr>
        </p:pic>
        <p:pic>
          <p:nvPicPr>
            <p:cNvPr id="1319" name="Рисунок 1318">
              <a:extLst>
                <a:ext uri="{FF2B5EF4-FFF2-40B4-BE49-F238E27FC236}">
                  <a16:creationId xmlns:a16="http://schemas.microsoft.com/office/drawing/2014/main" id="{C61787F9-35F5-844B-B2E0-29E8FE71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</p:spPr>
        </p:pic>
        <p:pic>
          <p:nvPicPr>
            <p:cNvPr id="1321" name="Рисунок 1320">
              <a:extLst>
                <a:ext uri="{FF2B5EF4-FFF2-40B4-BE49-F238E27FC236}">
                  <a16:creationId xmlns:a16="http://schemas.microsoft.com/office/drawing/2014/main" id="{16AD0EC9-B721-B541-A564-8638B13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</p:spPr>
        </p:pic>
        <p:pic>
          <p:nvPicPr>
            <p:cNvPr id="1323" name="Рисунок 1322">
              <a:extLst>
                <a:ext uri="{FF2B5EF4-FFF2-40B4-BE49-F238E27FC236}">
                  <a16:creationId xmlns:a16="http://schemas.microsoft.com/office/drawing/2014/main" id="{2F6D3920-B37E-5C47-A309-AD00C691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</p:spPr>
        </p:pic>
        <p:pic>
          <p:nvPicPr>
            <p:cNvPr id="1325" name="Рисунок 1324">
              <a:extLst>
                <a:ext uri="{FF2B5EF4-FFF2-40B4-BE49-F238E27FC236}">
                  <a16:creationId xmlns:a16="http://schemas.microsoft.com/office/drawing/2014/main" id="{2BAC483E-63BF-DB4D-8D95-8C61E03B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</p:spPr>
        </p:pic>
        <p:pic>
          <p:nvPicPr>
            <p:cNvPr id="1327" name="Рисунок 1326">
              <a:extLst>
                <a:ext uri="{FF2B5EF4-FFF2-40B4-BE49-F238E27FC236}">
                  <a16:creationId xmlns:a16="http://schemas.microsoft.com/office/drawing/2014/main" id="{1D11CB0D-2776-2C43-A8B2-5568C678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</p:spPr>
        </p:pic>
        <p:pic>
          <p:nvPicPr>
            <p:cNvPr id="1329" name="Рисунок 1328">
              <a:extLst>
                <a:ext uri="{FF2B5EF4-FFF2-40B4-BE49-F238E27FC236}">
                  <a16:creationId xmlns:a16="http://schemas.microsoft.com/office/drawing/2014/main" id="{813C5B54-21FC-684F-9807-913DE255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</p:spPr>
        </p:pic>
        <p:pic>
          <p:nvPicPr>
            <p:cNvPr id="1331" name="Рисунок 1330">
              <a:extLst>
                <a:ext uri="{FF2B5EF4-FFF2-40B4-BE49-F238E27FC236}">
                  <a16:creationId xmlns:a16="http://schemas.microsoft.com/office/drawing/2014/main" id="{D5A5FA12-3CBE-924D-9C60-BB2B0FF5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</p:spPr>
        </p:pic>
        <p:pic>
          <p:nvPicPr>
            <p:cNvPr id="1333" name="Рисунок 1332">
              <a:extLst>
                <a:ext uri="{FF2B5EF4-FFF2-40B4-BE49-F238E27FC236}">
                  <a16:creationId xmlns:a16="http://schemas.microsoft.com/office/drawing/2014/main" id="{0A8FFDDC-CA13-B24E-AA87-41E38A4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</p:spPr>
        </p:pic>
        <p:pic>
          <p:nvPicPr>
            <p:cNvPr id="1335" name="Рисунок 1334">
              <a:extLst>
                <a:ext uri="{FF2B5EF4-FFF2-40B4-BE49-F238E27FC236}">
                  <a16:creationId xmlns:a16="http://schemas.microsoft.com/office/drawing/2014/main" id="{3A0DA5D3-C5AF-E44C-A6FE-A3BD573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</p:spPr>
        </p:pic>
        <p:pic>
          <p:nvPicPr>
            <p:cNvPr id="1337" name="Рисунок 1336">
              <a:extLst>
                <a:ext uri="{FF2B5EF4-FFF2-40B4-BE49-F238E27FC236}">
                  <a16:creationId xmlns:a16="http://schemas.microsoft.com/office/drawing/2014/main" id="{2E929427-ABC4-DE4C-801C-27AF9DE5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</p:spPr>
        </p:pic>
        <p:pic>
          <p:nvPicPr>
            <p:cNvPr id="1339" name="Рисунок 1338">
              <a:extLst>
                <a:ext uri="{FF2B5EF4-FFF2-40B4-BE49-F238E27FC236}">
                  <a16:creationId xmlns:a16="http://schemas.microsoft.com/office/drawing/2014/main" id="{8C269C75-EB37-7342-B967-DD68BB5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</p:spPr>
        </p:pic>
        <p:pic>
          <p:nvPicPr>
            <p:cNvPr id="1341" name="Рисунок 1340">
              <a:extLst>
                <a:ext uri="{FF2B5EF4-FFF2-40B4-BE49-F238E27FC236}">
                  <a16:creationId xmlns:a16="http://schemas.microsoft.com/office/drawing/2014/main" id="{D0AD595A-42E8-3A4E-8A67-4A2362E9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</p:spPr>
        </p:pic>
        <p:pic>
          <p:nvPicPr>
            <p:cNvPr id="1344" name="Рисунок 1343">
              <a:extLst>
                <a:ext uri="{FF2B5EF4-FFF2-40B4-BE49-F238E27FC236}">
                  <a16:creationId xmlns:a16="http://schemas.microsoft.com/office/drawing/2014/main" id="{127506E6-2A99-7F48-A810-AE2540F2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651799" y="4462206"/>
              <a:ext cx="362240" cy="321991"/>
            </a:xfrm>
            <a:prstGeom prst="rect">
              <a:avLst/>
            </a:prstGeom>
          </p:spPr>
        </p:pic>
        <p:pic>
          <p:nvPicPr>
            <p:cNvPr id="1346" name="Рисунок 1345">
              <a:extLst>
                <a:ext uri="{FF2B5EF4-FFF2-40B4-BE49-F238E27FC236}">
                  <a16:creationId xmlns:a16="http://schemas.microsoft.com/office/drawing/2014/main" id="{B9654E8B-7DB2-A243-828C-82DB5EF1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</p:spPr>
        </p:pic>
        <p:pic>
          <p:nvPicPr>
            <p:cNvPr id="1348" name="Рисунок 1347">
              <a:extLst>
                <a:ext uri="{FF2B5EF4-FFF2-40B4-BE49-F238E27FC236}">
                  <a16:creationId xmlns:a16="http://schemas.microsoft.com/office/drawing/2014/main" id="{84A59EE9-2CAE-7840-9782-C2E22EE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</p:spPr>
        </p:pic>
        <p:pic>
          <p:nvPicPr>
            <p:cNvPr id="1350" name="Рисунок 1349">
              <a:extLst>
                <a:ext uri="{FF2B5EF4-FFF2-40B4-BE49-F238E27FC236}">
                  <a16:creationId xmlns:a16="http://schemas.microsoft.com/office/drawing/2014/main" id="{CAD0E4AA-8834-B448-B222-E3F55BC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</p:spPr>
        </p:pic>
        <p:pic>
          <p:nvPicPr>
            <p:cNvPr id="1352" name="Рисунок 1351">
              <a:extLst>
                <a:ext uri="{FF2B5EF4-FFF2-40B4-BE49-F238E27FC236}">
                  <a16:creationId xmlns:a16="http://schemas.microsoft.com/office/drawing/2014/main" id="{F8FE667D-E4FE-CA4D-A95C-D8923A0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</p:spPr>
        </p:pic>
        <p:pic>
          <p:nvPicPr>
            <p:cNvPr id="1354" name="Рисунок 1353">
              <a:extLst>
                <a:ext uri="{FF2B5EF4-FFF2-40B4-BE49-F238E27FC236}">
                  <a16:creationId xmlns:a16="http://schemas.microsoft.com/office/drawing/2014/main" id="{6CBCB40B-FDB9-0447-8515-1B6FB6BD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96DAC541-7B7A-43D3-8B79-37D633B846F1}">
                  <asvg:svgBlip xmlns:asvg="http://schemas.microsoft.com/office/drawing/2016/SVG/main" r:embed="rId129"/>
                </a:ext>
              </a:extLst>
            </a:blip>
            <a:stretch>
              <a:fillRect/>
            </a:stretch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</p:spPr>
        </p:pic>
        <p:pic>
          <p:nvPicPr>
            <p:cNvPr id="1356" name="Рисунок 1355">
              <a:extLst>
                <a:ext uri="{FF2B5EF4-FFF2-40B4-BE49-F238E27FC236}">
                  <a16:creationId xmlns:a16="http://schemas.microsoft.com/office/drawing/2014/main" id="{416D0450-25D9-7D40-AF64-041531E4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</p:spPr>
        </p:pic>
        <p:pic>
          <p:nvPicPr>
            <p:cNvPr id="1358" name="Рисунок 1357">
              <a:extLst>
                <a:ext uri="{FF2B5EF4-FFF2-40B4-BE49-F238E27FC236}">
                  <a16:creationId xmlns:a16="http://schemas.microsoft.com/office/drawing/2014/main" id="{F1635E3F-2337-2B4E-BB87-FA52DC0E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96DAC541-7B7A-43D3-8B79-37D633B846F1}">
                  <asvg:svgBlip xmlns:asvg="http://schemas.microsoft.com/office/drawing/2016/SVG/main" r:embed="rId133"/>
                </a:ext>
              </a:extLst>
            </a:blip>
            <a:stretch>
              <a:fillRect/>
            </a:stretch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</p:spPr>
        </p:pic>
        <p:pic>
          <p:nvPicPr>
            <p:cNvPr id="1360" name="Рисунок 1359">
              <a:extLst>
                <a:ext uri="{FF2B5EF4-FFF2-40B4-BE49-F238E27FC236}">
                  <a16:creationId xmlns:a16="http://schemas.microsoft.com/office/drawing/2014/main" id="{138152EB-0063-BB4B-B76F-4EC2D13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96DAC541-7B7A-43D3-8B79-37D633B846F1}">
                  <asvg:svgBlip xmlns:asvg="http://schemas.microsoft.com/office/drawing/2016/SVG/main" r:embed="rId135"/>
                </a:ext>
              </a:extLst>
            </a:blip>
            <a:stretch>
              <a:fillRect/>
            </a:stretch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</p:spPr>
        </p:pic>
        <p:pic>
          <p:nvPicPr>
            <p:cNvPr id="1362" name="Рисунок 1361">
              <a:extLst>
                <a:ext uri="{FF2B5EF4-FFF2-40B4-BE49-F238E27FC236}">
                  <a16:creationId xmlns:a16="http://schemas.microsoft.com/office/drawing/2014/main" id="{0971E84B-2A20-644E-ADF1-BB4DBD67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96DAC541-7B7A-43D3-8B79-37D633B846F1}">
                  <asvg:svgBlip xmlns:asvg="http://schemas.microsoft.com/office/drawing/2016/SVG/main" r:embed="rId137"/>
                </a:ext>
              </a:extLst>
            </a:blip>
            <a:stretch>
              <a:fillRect/>
            </a:stretch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</p:spPr>
        </p:pic>
        <p:pic>
          <p:nvPicPr>
            <p:cNvPr id="1364" name="Рисунок 1363">
              <a:extLst>
                <a:ext uri="{FF2B5EF4-FFF2-40B4-BE49-F238E27FC236}">
                  <a16:creationId xmlns:a16="http://schemas.microsoft.com/office/drawing/2014/main" id="{19E509DF-055F-3D4E-97F9-BA3E93B2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96DAC541-7B7A-43D3-8B79-37D633B846F1}">
                  <asvg:svgBlip xmlns:asvg="http://schemas.microsoft.com/office/drawing/2016/SVG/main" r:embed="rId139"/>
                </a:ext>
              </a:extLst>
            </a:blip>
            <a:stretch>
              <a:fillRect/>
            </a:stretch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</p:spPr>
        </p:pic>
        <p:pic>
          <p:nvPicPr>
            <p:cNvPr id="1366" name="Рисунок 1365">
              <a:extLst>
                <a:ext uri="{FF2B5EF4-FFF2-40B4-BE49-F238E27FC236}">
                  <a16:creationId xmlns:a16="http://schemas.microsoft.com/office/drawing/2014/main" id="{A158A4EC-63AC-AB4A-9A3A-D9E716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96DAC541-7B7A-43D3-8B79-37D633B846F1}">
                  <asvg:svgBlip xmlns:asvg="http://schemas.microsoft.com/office/drawing/2016/SVG/main" r:embed="rId141"/>
                </a:ext>
              </a:extLst>
            </a:blip>
            <a:stretch>
              <a:fillRect/>
            </a:stretch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</p:spPr>
        </p:pic>
        <p:pic>
          <p:nvPicPr>
            <p:cNvPr id="1368" name="Рисунок 1367">
              <a:extLst>
                <a:ext uri="{FF2B5EF4-FFF2-40B4-BE49-F238E27FC236}">
                  <a16:creationId xmlns:a16="http://schemas.microsoft.com/office/drawing/2014/main" id="{BAFAE273-EAD3-2E44-B841-046544D0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96DAC541-7B7A-43D3-8B79-37D633B846F1}">
                  <asvg:svgBlip xmlns:asvg="http://schemas.microsoft.com/office/drawing/2016/SVG/main" r:embed="rId143"/>
                </a:ext>
              </a:extLst>
            </a:blip>
            <a:stretch>
              <a:fillRect/>
            </a:stretch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</p:spPr>
        </p:pic>
        <p:pic>
          <p:nvPicPr>
            <p:cNvPr id="1370" name="Рисунок 1369">
              <a:extLst>
                <a:ext uri="{FF2B5EF4-FFF2-40B4-BE49-F238E27FC236}">
                  <a16:creationId xmlns:a16="http://schemas.microsoft.com/office/drawing/2014/main" id="{CB22F426-4DE6-C146-A565-03FD4EE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96DAC541-7B7A-43D3-8B79-37D633B846F1}">
                  <asvg:svgBlip xmlns:asvg="http://schemas.microsoft.com/office/drawing/2016/SVG/main" r:embed="rId145"/>
                </a:ext>
              </a:extLst>
            </a:blip>
            <a:stretch>
              <a:fillRect/>
            </a:stretch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</p:spPr>
        </p:pic>
        <p:pic>
          <p:nvPicPr>
            <p:cNvPr id="1372" name="Рисунок 1371">
              <a:extLst>
                <a:ext uri="{FF2B5EF4-FFF2-40B4-BE49-F238E27FC236}">
                  <a16:creationId xmlns:a16="http://schemas.microsoft.com/office/drawing/2014/main" id="{38C69237-21BE-A24D-94D7-9535760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96DAC541-7B7A-43D3-8B79-37D633B846F1}">
                  <asvg:svgBlip xmlns:asvg="http://schemas.microsoft.com/office/drawing/2016/SVG/main" r:embed="rId147"/>
                </a:ext>
              </a:extLst>
            </a:blip>
            <a:stretch>
              <a:fillRect/>
            </a:stretch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</p:spPr>
        </p:pic>
        <p:pic>
          <p:nvPicPr>
            <p:cNvPr id="1374" name="Рисунок 1373">
              <a:extLst>
                <a:ext uri="{FF2B5EF4-FFF2-40B4-BE49-F238E27FC236}">
                  <a16:creationId xmlns:a16="http://schemas.microsoft.com/office/drawing/2014/main" id="{F19A9434-02F1-B045-8EB6-F4F6FFE6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</p:spPr>
        </p:pic>
        <p:pic>
          <p:nvPicPr>
            <p:cNvPr id="1376" name="Рисунок 1375">
              <a:extLst>
                <a:ext uri="{FF2B5EF4-FFF2-40B4-BE49-F238E27FC236}">
                  <a16:creationId xmlns:a16="http://schemas.microsoft.com/office/drawing/2014/main" id="{BF910AB8-FCE8-2649-A4A2-C8CC1C59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</p:spPr>
        </p:pic>
        <p:pic>
          <p:nvPicPr>
            <p:cNvPr id="1378" name="Рисунок 1377">
              <a:extLst>
                <a:ext uri="{FF2B5EF4-FFF2-40B4-BE49-F238E27FC236}">
                  <a16:creationId xmlns:a16="http://schemas.microsoft.com/office/drawing/2014/main" id="{2CBC0D70-F9C2-C249-BFE9-E7A0C429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96DAC541-7B7A-43D3-8B79-37D633B846F1}">
                  <asvg:svgBlip xmlns:asvg="http://schemas.microsoft.com/office/drawing/2016/SVG/main" r:embed="rId153"/>
                </a:ext>
              </a:extLst>
            </a:blip>
            <a:stretch>
              <a:fillRect/>
            </a:stretch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</p:spPr>
        </p:pic>
        <p:pic>
          <p:nvPicPr>
            <p:cNvPr id="1380" name="Рисунок 1379">
              <a:extLst>
                <a:ext uri="{FF2B5EF4-FFF2-40B4-BE49-F238E27FC236}">
                  <a16:creationId xmlns:a16="http://schemas.microsoft.com/office/drawing/2014/main" id="{745E4A61-0CEB-A04C-9E95-418C4CFE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4">
              <a:extLst>
                <a:ext uri="{96DAC541-7B7A-43D3-8B79-37D633B846F1}">
                  <asvg:svgBlip xmlns:asvg="http://schemas.microsoft.com/office/drawing/2016/SVG/main" r:embed="rId155"/>
                </a:ext>
              </a:extLst>
            </a:blip>
            <a:stretch>
              <a:fillRect/>
            </a:stretch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</p:spPr>
        </p:pic>
        <p:pic>
          <p:nvPicPr>
            <p:cNvPr id="1382" name="Рисунок 1381">
              <a:extLst>
                <a:ext uri="{FF2B5EF4-FFF2-40B4-BE49-F238E27FC236}">
                  <a16:creationId xmlns:a16="http://schemas.microsoft.com/office/drawing/2014/main" id="{5D96DB6F-6217-BA42-B939-FD68E434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6">
              <a:extLst>
                <a:ext uri="{96DAC541-7B7A-43D3-8B79-37D633B846F1}">
                  <asvg:svgBlip xmlns:asvg="http://schemas.microsoft.com/office/drawing/2016/SVG/main" r:embed="rId157"/>
                </a:ext>
              </a:extLst>
            </a:blip>
            <a:stretch>
              <a:fillRect/>
            </a:stretch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</p:spPr>
        </p:pic>
        <p:pic>
          <p:nvPicPr>
            <p:cNvPr id="1427" name="Рисунок 1426">
              <a:extLst>
                <a:ext uri="{FF2B5EF4-FFF2-40B4-BE49-F238E27FC236}">
                  <a16:creationId xmlns:a16="http://schemas.microsoft.com/office/drawing/2014/main" id="{C88EE747-7330-B44D-97E0-E3BB5E1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8">
              <a:extLst>
                <a:ext uri="{96DAC541-7B7A-43D3-8B79-37D633B846F1}">
                  <asvg:svgBlip xmlns:asvg="http://schemas.microsoft.com/office/drawing/2016/SVG/main" r:embed="rId159"/>
                </a:ext>
              </a:extLst>
            </a:blip>
            <a:stretch>
              <a:fillRect/>
            </a:stretch>
          </p:blipFill>
          <p:spPr>
            <a:xfrm>
              <a:off x="675973" y="5785965"/>
              <a:ext cx="335408" cy="335408"/>
            </a:xfrm>
            <a:prstGeom prst="rect">
              <a:avLst/>
            </a:prstGeom>
          </p:spPr>
        </p:pic>
        <p:pic>
          <p:nvPicPr>
            <p:cNvPr id="1429" name="Рисунок 1428">
              <a:extLst>
                <a:ext uri="{FF2B5EF4-FFF2-40B4-BE49-F238E27FC236}">
                  <a16:creationId xmlns:a16="http://schemas.microsoft.com/office/drawing/2014/main" id="{BEE63938-D624-6041-ACEE-D7F464B1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0">
              <a:extLst>
                <a:ext uri="{96DAC541-7B7A-43D3-8B79-37D633B846F1}">
                  <asvg:svgBlip xmlns:asvg="http://schemas.microsoft.com/office/drawing/2016/SVG/main" r:embed="rId161"/>
                </a:ext>
              </a:extLst>
            </a:blip>
            <a:stretch>
              <a:fillRect/>
            </a:stretch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</p:spPr>
        </p:pic>
        <p:pic>
          <p:nvPicPr>
            <p:cNvPr id="1431" name="Рисунок 1430">
              <a:extLst>
                <a:ext uri="{FF2B5EF4-FFF2-40B4-BE49-F238E27FC236}">
                  <a16:creationId xmlns:a16="http://schemas.microsoft.com/office/drawing/2014/main" id="{83B09E9C-C12C-E94A-BBA0-F82E5F78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2">
              <a:extLst>
                <a:ext uri="{96DAC541-7B7A-43D3-8B79-37D633B846F1}">
                  <asvg:svgBlip xmlns:asvg="http://schemas.microsoft.com/office/drawing/2016/SVG/main" r:embed="rId163"/>
                </a:ext>
              </a:extLst>
            </a:blip>
            <a:stretch>
              <a:fillRect/>
            </a:stretch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</p:spPr>
        </p:pic>
        <p:pic>
          <p:nvPicPr>
            <p:cNvPr id="1433" name="Рисунок 1432">
              <a:extLst>
                <a:ext uri="{FF2B5EF4-FFF2-40B4-BE49-F238E27FC236}">
                  <a16:creationId xmlns:a16="http://schemas.microsoft.com/office/drawing/2014/main" id="{6208CE1A-EDAA-7D47-9877-B84A7DA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">
              <a:extLst>
                <a:ext uri="{96DAC541-7B7A-43D3-8B79-37D633B846F1}">
                  <asvg:svgBlip xmlns:asvg="http://schemas.microsoft.com/office/drawing/2016/SVG/main" r:embed="rId165"/>
                </a:ext>
              </a:extLst>
            </a:blip>
            <a:stretch>
              <a:fillRect/>
            </a:stretch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</p:spPr>
        </p:pic>
        <p:pic>
          <p:nvPicPr>
            <p:cNvPr id="1435" name="Рисунок 1434">
              <a:extLst>
                <a:ext uri="{FF2B5EF4-FFF2-40B4-BE49-F238E27FC236}">
                  <a16:creationId xmlns:a16="http://schemas.microsoft.com/office/drawing/2014/main" id="{57D9793F-BBCF-BE4F-880A-FFE33B57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>
              <a:extLst>
                <a:ext uri="{96DAC541-7B7A-43D3-8B79-37D633B846F1}">
                  <asvg:svgBlip xmlns:asvg="http://schemas.microsoft.com/office/drawing/2016/SVG/main" r:embed="rId167"/>
                </a:ext>
              </a:extLst>
            </a:blip>
            <a:stretch>
              <a:fillRect/>
            </a:stretch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</p:spPr>
        </p:pic>
        <p:pic>
          <p:nvPicPr>
            <p:cNvPr id="1437" name="Рисунок 1436">
              <a:extLst>
                <a:ext uri="{FF2B5EF4-FFF2-40B4-BE49-F238E27FC236}">
                  <a16:creationId xmlns:a16="http://schemas.microsoft.com/office/drawing/2014/main" id="{06BE6454-E982-D54A-B1C1-B27999D5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8">
              <a:extLs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</p:spPr>
        </p:pic>
        <p:pic>
          <p:nvPicPr>
            <p:cNvPr id="1439" name="Рисунок 1438">
              <a:extLst>
                <a:ext uri="{FF2B5EF4-FFF2-40B4-BE49-F238E27FC236}">
                  <a16:creationId xmlns:a16="http://schemas.microsoft.com/office/drawing/2014/main" id="{008CA44B-2889-2D47-97D4-2ABC5D57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0">
              <a:extLst>
                <a:ext uri="{96DAC541-7B7A-43D3-8B79-37D633B846F1}">
                  <asvg:svgBlip xmlns:asvg="http://schemas.microsoft.com/office/drawing/2016/SVG/main" r:embed="rId171"/>
                </a:ext>
              </a:extLst>
            </a:blip>
            <a:stretch>
              <a:fillRect/>
            </a:stretch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</p:spPr>
        </p:pic>
        <p:pic>
          <p:nvPicPr>
            <p:cNvPr id="1441" name="Рисунок 1440">
              <a:extLst>
                <a:ext uri="{FF2B5EF4-FFF2-40B4-BE49-F238E27FC236}">
                  <a16:creationId xmlns:a16="http://schemas.microsoft.com/office/drawing/2014/main" id="{D0235130-CF21-864E-B28F-70C48B09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2">
              <a:extLst>
                <a:ext uri="{96DAC541-7B7A-43D3-8B79-37D633B846F1}">
                  <asvg:svgBlip xmlns:asvg="http://schemas.microsoft.com/office/drawing/2016/SVG/main" r:embed="rId173"/>
                </a:ext>
              </a:extLst>
            </a:blip>
            <a:stretch>
              <a:fillRect/>
            </a:stretch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</p:spPr>
        </p:pic>
        <p:pic>
          <p:nvPicPr>
            <p:cNvPr id="1443" name="Рисунок 1442">
              <a:extLst>
                <a:ext uri="{FF2B5EF4-FFF2-40B4-BE49-F238E27FC236}">
                  <a16:creationId xmlns:a16="http://schemas.microsoft.com/office/drawing/2014/main" id="{26E18E22-C323-944A-AF4B-CE025B66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4">
              <a:extLst>
                <a:ext uri="{96DAC541-7B7A-43D3-8B79-37D633B846F1}">
                  <asvg:svgBlip xmlns:asvg="http://schemas.microsoft.com/office/drawing/2016/SVG/main" r:embed="rId175"/>
                </a:ext>
              </a:extLst>
            </a:blip>
            <a:stretch>
              <a:fillRect/>
            </a:stretch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</p:spPr>
        </p:pic>
        <p:pic>
          <p:nvPicPr>
            <p:cNvPr id="1447" name="Рисунок 1446">
              <a:extLst>
                <a:ext uri="{FF2B5EF4-FFF2-40B4-BE49-F238E27FC236}">
                  <a16:creationId xmlns:a16="http://schemas.microsoft.com/office/drawing/2014/main" id="{6DEEBFD6-A9C3-5D4B-B93A-75DAEFD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6">
              <a:extLst>
                <a:ext uri="{96DAC541-7B7A-43D3-8B79-37D633B846F1}">
                  <asvg:svgBlip xmlns:asvg="http://schemas.microsoft.com/office/drawing/2016/SVG/main" r:embed="rId177"/>
                </a:ext>
              </a:extLst>
            </a:blip>
            <a:stretch>
              <a:fillRect/>
            </a:stretch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</p:spPr>
        </p:pic>
        <p:pic>
          <p:nvPicPr>
            <p:cNvPr id="1449" name="Рисунок 1448">
              <a:extLst>
                <a:ext uri="{FF2B5EF4-FFF2-40B4-BE49-F238E27FC236}">
                  <a16:creationId xmlns:a16="http://schemas.microsoft.com/office/drawing/2014/main" id="{B7379D7D-ABC5-0147-A38A-018C9238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8">
              <a:extLst>
                <a:ext uri="{96DAC541-7B7A-43D3-8B79-37D633B846F1}">
                  <asvg:svgBlip xmlns:asvg="http://schemas.microsoft.com/office/drawing/2016/SVG/main" r:embed="rId179"/>
                </a:ext>
              </a:extLst>
            </a:blip>
            <a:stretch>
              <a:fillRect/>
            </a:stretch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</p:spPr>
        </p:pic>
        <p:pic>
          <p:nvPicPr>
            <p:cNvPr id="1453" name="Рисунок 1452">
              <a:extLst>
                <a:ext uri="{FF2B5EF4-FFF2-40B4-BE49-F238E27FC236}">
                  <a16:creationId xmlns:a16="http://schemas.microsoft.com/office/drawing/2014/main" id="{B34D984B-1CBD-3B4E-9B59-20B5A109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0">
              <a:extLst>
                <a:ext uri="{96DAC541-7B7A-43D3-8B79-37D633B846F1}">
                  <asvg:svgBlip xmlns:asvg="http://schemas.microsoft.com/office/drawing/2016/SVG/main" r:embed="rId181"/>
                </a:ext>
              </a:extLst>
            </a:blip>
            <a:stretch>
              <a:fillRect/>
            </a:stretch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</p:spPr>
        </p:pic>
        <p:pic>
          <p:nvPicPr>
            <p:cNvPr id="1455" name="Рисунок 1454">
              <a:extLst>
                <a:ext uri="{FF2B5EF4-FFF2-40B4-BE49-F238E27FC236}">
                  <a16:creationId xmlns:a16="http://schemas.microsoft.com/office/drawing/2014/main" id="{24C25600-45CB-8B45-B962-A23CD7B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2">
              <a:extLst>
                <a:ext uri="{96DAC541-7B7A-43D3-8B79-37D633B846F1}">
                  <asvg:svgBlip xmlns:asvg="http://schemas.microsoft.com/office/drawing/2016/SVG/main" r:embed="rId183"/>
                </a:ext>
              </a:extLst>
            </a:blip>
            <a:stretch>
              <a:fillRect/>
            </a:stretch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</p:spPr>
        </p:pic>
        <p:pic>
          <p:nvPicPr>
            <p:cNvPr id="1457" name="Рисунок 1456">
              <a:extLst>
                <a:ext uri="{FF2B5EF4-FFF2-40B4-BE49-F238E27FC236}">
                  <a16:creationId xmlns:a16="http://schemas.microsoft.com/office/drawing/2014/main" id="{1B421EDC-6D1B-8348-ACD9-447DBC0E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4">
              <a:extLst>
                <a:ext uri="{96DAC541-7B7A-43D3-8B79-37D633B846F1}">
                  <asvg:svgBlip xmlns:asvg="http://schemas.microsoft.com/office/drawing/2016/SVG/main" r:embed="rId185"/>
                </a:ext>
              </a:extLst>
            </a:blip>
            <a:stretch>
              <a:fillRect/>
            </a:stretch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</p:spPr>
        </p:pic>
        <p:pic>
          <p:nvPicPr>
            <p:cNvPr id="1461" name="Рисунок 1460">
              <a:extLst>
                <a:ext uri="{FF2B5EF4-FFF2-40B4-BE49-F238E27FC236}">
                  <a16:creationId xmlns:a16="http://schemas.microsoft.com/office/drawing/2014/main" id="{4BF2BE7B-60FC-0842-9E59-14C538A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</p:spPr>
        </p:pic>
        <p:pic>
          <p:nvPicPr>
            <p:cNvPr id="1465" name="Рисунок 1464">
              <a:extLst>
                <a:ext uri="{FF2B5EF4-FFF2-40B4-BE49-F238E27FC236}">
                  <a16:creationId xmlns:a16="http://schemas.microsoft.com/office/drawing/2014/main" id="{80627A45-D3A7-4C4D-9241-85A6E6E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</p:spPr>
        </p:pic>
        <p:pic>
          <p:nvPicPr>
            <p:cNvPr id="1467" name="Рисунок 1466">
              <a:extLst>
                <a:ext uri="{FF2B5EF4-FFF2-40B4-BE49-F238E27FC236}">
                  <a16:creationId xmlns:a16="http://schemas.microsoft.com/office/drawing/2014/main" id="{AAAD0F64-7C03-FB45-8471-9130A24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0">
              <a:extLst>
                <a:ext uri="{96DAC541-7B7A-43D3-8B79-37D633B846F1}">
                  <asvg:svgBlip xmlns:asvg="http://schemas.microsoft.com/office/drawing/2016/SVG/main" r:embed="rId191"/>
                </a:ext>
              </a:extLst>
            </a:blip>
            <a:stretch>
              <a:fillRect/>
            </a:stretch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</p:spPr>
        </p:pic>
        <p:pic>
          <p:nvPicPr>
            <p:cNvPr id="1469" name="Рисунок 1468">
              <a:extLst>
                <a:ext uri="{FF2B5EF4-FFF2-40B4-BE49-F238E27FC236}">
                  <a16:creationId xmlns:a16="http://schemas.microsoft.com/office/drawing/2014/main" id="{91CCE2BF-53D6-1C4F-9B28-853AC7A7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2">
              <a:extLst>
                <a:ext uri="{96DAC541-7B7A-43D3-8B79-37D633B846F1}">
                  <asvg:svgBlip xmlns:asvg="http://schemas.microsoft.com/office/drawing/2016/SVG/main" r:embed="rId193"/>
                </a:ext>
              </a:extLst>
            </a:blip>
            <a:stretch>
              <a:fillRect/>
            </a:stretch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</p:spPr>
        </p:pic>
        <p:pic>
          <p:nvPicPr>
            <p:cNvPr id="1471" name="Рисунок 1470">
              <a:extLst>
                <a:ext uri="{FF2B5EF4-FFF2-40B4-BE49-F238E27FC236}">
                  <a16:creationId xmlns:a16="http://schemas.microsoft.com/office/drawing/2014/main" id="{7129AEB2-6FF3-5747-803B-E344B35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4">
              <a:extLst>
                <a:ext uri="{96DAC541-7B7A-43D3-8B79-37D633B846F1}">
                  <asvg:svgBlip xmlns:asvg="http://schemas.microsoft.com/office/drawing/2016/SVG/main" r:embed="rId195"/>
                </a:ext>
              </a:extLst>
            </a:blip>
            <a:stretch>
              <a:fillRect/>
            </a:stretch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</p:spPr>
        </p:pic>
        <p:pic>
          <p:nvPicPr>
            <p:cNvPr id="1385" name="Рисунок 1384">
              <a:extLst>
                <a:ext uri="{FF2B5EF4-FFF2-40B4-BE49-F238E27FC236}">
                  <a16:creationId xmlns:a16="http://schemas.microsoft.com/office/drawing/2014/main" id="{6F416861-0F03-554C-AD40-EE9B180B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6">
              <a:extLst>
                <a:ext uri="{96DAC541-7B7A-43D3-8B79-37D633B846F1}">
                  <asvg:svgBlip xmlns:asvg="http://schemas.microsoft.com/office/drawing/2016/SVG/main" r:embed="rId197"/>
                </a:ext>
              </a:extLst>
            </a:blip>
            <a:stretch>
              <a:fillRect/>
            </a:stretch>
          </p:blipFill>
          <p:spPr>
            <a:xfrm>
              <a:off x="646934" y="5158737"/>
              <a:ext cx="321991" cy="321991"/>
            </a:xfrm>
            <a:prstGeom prst="rect">
              <a:avLst/>
            </a:prstGeom>
          </p:spPr>
        </p:pic>
        <p:pic>
          <p:nvPicPr>
            <p:cNvPr id="1387" name="Рисунок 1386">
              <a:extLst>
                <a:ext uri="{FF2B5EF4-FFF2-40B4-BE49-F238E27FC236}">
                  <a16:creationId xmlns:a16="http://schemas.microsoft.com/office/drawing/2014/main" id="{9087906A-16CC-724F-B3CB-C55AC15D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8">
              <a:extLst>
                <a:ext uri="{96DAC541-7B7A-43D3-8B79-37D633B846F1}">
                  <asvg:svgBlip xmlns:asvg="http://schemas.microsoft.com/office/drawing/2016/SVG/main" r:embed="rId199"/>
                </a:ext>
              </a:extLst>
            </a:blip>
            <a:stretch>
              <a:fillRect/>
            </a:stretch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</p:spPr>
        </p:pic>
        <p:pic>
          <p:nvPicPr>
            <p:cNvPr id="1389" name="Рисунок 1388">
              <a:extLst>
                <a:ext uri="{FF2B5EF4-FFF2-40B4-BE49-F238E27FC236}">
                  <a16:creationId xmlns:a16="http://schemas.microsoft.com/office/drawing/2014/main" id="{769839BD-9EC3-624C-A887-9541BEB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0">
              <a:extLst>
                <a:ext uri="{96DAC541-7B7A-43D3-8B79-37D633B846F1}">
                  <asvg:svgBlip xmlns:asvg="http://schemas.microsoft.com/office/drawing/2016/SVG/main" r:embed="rId201"/>
                </a:ext>
              </a:extLst>
            </a:blip>
            <a:stretch>
              <a:fillRect/>
            </a:stretch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</p:spPr>
        </p:pic>
        <p:pic>
          <p:nvPicPr>
            <p:cNvPr id="1391" name="Рисунок 1390">
              <a:extLst>
                <a:ext uri="{FF2B5EF4-FFF2-40B4-BE49-F238E27FC236}">
                  <a16:creationId xmlns:a16="http://schemas.microsoft.com/office/drawing/2014/main" id="{EB417662-346E-8246-9BDA-65B1B92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2">
              <a:extLst>
                <a:ext uri="{96DAC541-7B7A-43D3-8B79-37D633B846F1}">
                  <asvg:svgBlip xmlns:asvg="http://schemas.microsoft.com/office/drawing/2016/SVG/main" r:embed="rId203"/>
                </a:ext>
              </a:extLst>
            </a:blip>
            <a:stretch>
              <a:fillRect/>
            </a:stretch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</p:spPr>
        </p:pic>
        <p:pic>
          <p:nvPicPr>
            <p:cNvPr id="1393" name="Рисунок 1392">
              <a:extLst>
                <a:ext uri="{FF2B5EF4-FFF2-40B4-BE49-F238E27FC236}">
                  <a16:creationId xmlns:a16="http://schemas.microsoft.com/office/drawing/2014/main" id="{F24CB545-B885-D847-99D0-714AACF4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4">
              <a:extLst>
                <a:ext uri="{96DAC541-7B7A-43D3-8B79-37D633B846F1}">
                  <asvg:svgBlip xmlns:asvg="http://schemas.microsoft.com/office/drawing/2016/SVG/main" r:embed="rId205"/>
                </a:ext>
              </a:extLst>
            </a:blip>
            <a:stretch>
              <a:fillRect/>
            </a:stretch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</p:spPr>
        </p:pic>
        <p:pic>
          <p:nvPicPr>
            <p:cNvPr id="1395" name="Рисунок 1394">
              <a:extLst>
                <a:ext uri="{FF2B5EF4-FFF2-40B4-BE49-F238E27FC236}">
                  <a16:creationId xmlns:a16="http://schemas.microsoft.com/office/drawing/2014/main" id="{9E4E028A-720A-F94B-9C9E-5256D04F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6">
              <a:extLst>
                <a:ext uri="{96DAC541-7B7A-43D3-8B79-37D633B846F1}">
                  <asvg:svgBlip xmlns:asvg="http://schemas.microsoft.com/office/drawing/2016/SVG/main" r:embed="rId207"/>
                </a:ext>
              </a:extLst>
            </a:blip>
            <a:stretch>
              <a:fillRect/>
            </a:stretch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</p:spPr>
        </p:pic>
        <p:pic>
          <p:nvPicPr>
            <p:cNvPr id="1397" name="Рисунок 1396">
              <a:extLst>
                <a:ext uri="{FF2B5EF4-FFF2-40B4-BE49-F238E27FC236}">
                  <a16:creationId xmlns:a16="http://schemas.microsoft.com/office/drawing/2014/main" id="{B5E41ECB-194F-DB4F-B96E-47C8012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8">
              <a:extLst>
                <a:ext uri="{96DAC541-7B7A-43D3-8B79-37D633B846F1}">
                  <asvg:svgBlip xmlns:asvg="http://schemas.microsoft.com/office/drawing/2016/SVG/main" r:embed="rId209"/>
                </a:ext>
              </a:extLst>
            </a:blip>
            <a:stretch>
              <a:fillRect/>
            </a:stretch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</p:spPr>
        </p:pic>
        <p:pic>
          <p:nvPicPr>
            <p:cNvPr id="1399" name="Рисунок 1398">
              <a:extLst>
                <a:ext uri="{FF2B5EF4-FFF2-40B4-BE49-F238E27FC236}">
                  <a16:creationId xmlns:a16="http://schemas.microsoft.com/office/drawing/2014/main" id="{44AD40F2-3C05-B942-98A1-C345A833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0">
              <a:extLst>
                <a:ext uri="{96DAC541-7B7A-43D3-8B79-37D633B846F1}">
                  <asvg:svgBlip xmlns:asvg="http://schemas.microsoft.com/office/drawing/2016/SVG/main" r:embed="rId211"/>
                </a:ext>
              </a:extLst>
            </a:blip>
            <a:stretch>
              <a:fillRect/>
            </a:stretch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</p:spPr>
        </p:pic>
        <p:pic>
          <p:nvPicPr>
            <p:cNvPr id="1401" name="Рисунок 1400">
              <a:extLst>
                <a:ext uri="{FF2B5EF4-FFF2-40B4-BE49-F238E27FC236}">
                  <a16:creationId xmlns:a16="http://schemas.microsoft.com/office/drawing/2014/main" id="{D9F1AF60-1237-4040-9FA7-3E0CC57A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2">
              <a:extLst>
                <a:ext uri="{96DAC541-7B7A-43D3-8B79-37D633B846F1}">
                  <asvg:svgBlip xmlns:asvg="http://schemas.microsoft.com/office/drawing/2016/SVG/main" r:embed="rId213"/>
                </a:ext>
              </a:extLst>
            </a:blip>
            <a:stretch>
              <a:fillRect/>
            </a:stretch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</p:spPr>
        </p:pic>
        <p:pic>
          <p:nvPicPr>
            <p:cNvPr id="1403" name="Рисунок 1402">
              <a:extLst>
                <a:ext uri="{FF2B5EF4-FFF2-40B4-BE49-F238E27FC236}">
                  <a16:creationId xmlns:a16="http://schemas.microsoft.com/office/drawing/2014/main" id="{6D11200E-1F86-DA4E-A145-A711DA38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4">
              <a:extLst>
                <a:ext uri="{96DAC541-7B7A-43D3-8B79-37D633B846F1}">
                  <asvg:svgBlip xmlns:asvg="http://schemas.microsoft.com/office/drawing/2016/SVG/main" r:embed="rId215"/>
                </a:ext>
              </a:extLst>
            </a:blip>
            <a:stretch>
              <a:fillRect/>
            </a:stretch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</p:spPr>
        </p:pic>
        <p:pic>
          <p:nvPicPr>
            <p:cNvPr id="1405" name="Рисунок 1404">
              <a:extLst>
                <a:ext uri="{FF2B5EF4-FFF2-40B4-BE49-F238E27FC236}">
                  <a16:creationId xmlns:a16="http://schemas.microsoft.com/office/drawing/2014/main" id="{3ADE6101-D7EF-BD4D-8802-DF3F3DCA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6">
              <a:extLst>
                <a:ext uri="{96DAC541-7B7A-43D3-8B79-37D633B846F1}">
                  <asvg:svgBlip xmlns:asvg="http://schemas.microsoft.com/office/drawing/2016/SVG/main" r:embed="rId217"/>
                </a:ext>
              </a:extLst>
            </a:blip>
            <a:stretch>
              <a:fillRect/>
            </a:stretch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</p:spPr>
        </p:pic>
        <p:pic>
          <p:nvPicPr>
            <p:cNvPr id="1407" name="Рисунок 1406">
              <a:extLst>
                <a:ext uri="{FF2B5EF4-FFF2-40B4-BE49-F238E27FC236}">
                  <a16:creationId xmlns:a16="http://schemas.microsoft.com/office/drawing/2014/main" id="{D6E0E05B-22F7-8A40-9069-67879B8B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8">
              <a:extLst>
                <a:ext uri="{96DAC541-7B7A-43D3-8B79-37D633B846F1}">
                  <asvg:svgBlip xmlns:asvg="http://schemas.microsoft.com/office/drawing/2016/SVG/main" r:embed="rId219"/>
                </a:ext>
              </a:extLst>
            </a:blip>
            <a:stretch>
              <a:fillRect/>
            </a:stretch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</p:spPr>
        </p:pic>
        <p:pic>
          <p:nvPicPr>
            <p:cNvPr id="1409" name="Рисунок 1408">
              <a:extLst>
                <a:ext uri="{FF2B5EF4-FFF2-40B4-BE49-F238E27FC236}">
                  <a16:creationId xmlns:a16="http://schemas.microsoft.com/office/drawing/2014/main" id="{A0E11AA6-6BD0-DC41-BDBE-03184125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0">
              <a:extLst>
                <a:ext uri="{96DAC541-7B7A-43D3-8B79-37D633B846F1}">
                  <asvg:svgBlip xmlns:asvg="http://schemas.microsoft.com/office/drawing/2016/SVG/main" r:embed="rId221"/>
                </a:ext>
              </a:extLst>
            </a:blip>
            <a:stretch>
              <a:fillRect/>
            </a:stretch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</p:spPr>
        </p:pic>
        <p:pic>
          <p:nvPicPr>
            <p:cNvPr id="1411" name="Рисунок 1410">
              <a:extLst>
                <a:ext uri="{FF2B5EF4-FFF2-40B4-BE49-F238E27FC236}">
                  <a16:creationId xmlns:a16="http://schemas.microsoft.com/office/drawing/2014/main" id="{0A79F3E7-6291-8549-9781-54C3AF71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2">
              <a:extLst>
                <a:ext uri="{96DAC541-7B7A-43D3-8B79-37D633B846F1}">
                  <asvg:svgBlip xmlns:asvg="http://schemas.microsoft.com/office/drawing/2016/SVG/main" r:embed="rId223"/>
                </a:ext>
              </a:extLst>
            </a:blip>
            <a:stretch>
              <a:fillRect/>
            </a:stretch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</p:spPr>
        </p:pic>
        <p:pic>
          <p:nvPicPr>
            <p:cNvPr id="1413" name="Рисунок 1412">
              <a:extLst>
                <a:ext uri="{FF2B5EF4-FFF2-40B4-BE49-F238E27FC236}">
                  <a16:creationId xmlns:a16="http://schemas.microsoft.com/office/drawing/2014/main" id="{C43CAFAC-EA3A-C946-906E-420DAEF8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4">
              <a:extLst>
                <a:ext uri="{96DAC541-7B7A-43D3-8B79-37D633B846F1}">
                  <asvg:svgBlip xmlns:asvg="http://schemas.microsoft.com/office/drawing/2016/SVG/main" r:embed="rId225"/>
                </a:ext>
              </a:extLst>
            </a:blip>
            <a:stretch>
              <a:fillRect/>
            </a:stretch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</p:spPr>
        </p:pic>
        <p:pic>
          <p:nvPicPr>
            <p:cNvPr id="1415" name="Рисунок 1414">
              <a:extLst>
                <a:ext uri="{FF2B5EF4-FFF2-40B4-BE49-F238E27FC236}">
                  <a16:creationId xmlns:a16="http://schemas.microsoft.com/office/drawing/2014/main" id="{49405EAF-22D2-8144-88FC-D38170E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6">
              <a:extLst>
                <a:ext uri="{96DAC541-7B7A-43D3-8B79-37D633B846F1}">
                  <asvg:svgBlip xmlns:asvg="http://schemas.microsoft.com/office/drawing/2016/SVG/main" r:embed="rId227"/>
                </a:ext>
              </a:extLst>
            </a:blip>
            <a:stretch>
              <a:fillRect/>
            </a:stretch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</p:spPr>
        </p:pic>
        <p:pic>
          <p:nvPicPr>
            <p:cNvPr id="1417" name="Рисунок 1416">
              <a:extLst>
                <a:ext uri="{FF2B5EF4-FFF2-40B4-BE49-F238E27FC236}">
                  <a16:creationId xmlns:a16="http://schemas.microsoft.com/office/drawing/2014/main" id="{15DEDB94-3D00-A345-9FC0-B6287BCF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8">
              <a:extLst>
                <a:ext uri="{96DAC541-7B7A-43D3-8B79-37D633B846F1}">
                  <asvg:svgBlip xmlns:asvg="http://schemas.microsoft.com/office/drawing/2016/SVG/main" r:embed="rId229"/>
                </a:ext>
              </a:extLst>
            </a:blip>
            <a:stretch>
              <a:fillRect/>
            </a:stretch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</p:spPr>
        </p:pic>
        <p:pic>
          <p:nvPicPr>
            <p:cNvPr id="1419" name="Рисунок 1418">
              <a:extLst>
                <a:ext uri="{FF2B5EF4-FFF2-40B4-BE49-F238E27FC236}">
                  <a16:creationId xmlns:a16="http://schemas.microsoft.com/office/drawing/2014/main" id="{DBDCC117-11BB-B443-95AB-4D2DFA23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</p:spPr>
        </p:pic>
        <p:pic>
          <p:nvPicPr>
            <p:cNvPr id="1423" name="Рисунок 1422">
              <a:extLst>
                <a:ext uri="{FF2B5EF4-FFF2-40B4-BE49-F238E27FC236}">
                  <a16:creationId xmlns:a16="http://schemas.microsoft.com/office/drawing/2014/main" id="{B69D260A-0A9A-3142-B024-8B5898E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0">
              <a:extLst>
                <a:ext uri="{96DAC541-7B7A-43D3-8B79-37D633B846F1}">
                  <asvg:svgBlip xmlns:asvg="http://schemas.microsoft.com/office/drawing/2016/SVG/main" r:embed="rId231"/>
                </a:ext>
              </a:extLst>
            </a:blip>
            <a:stretch>
              <a:fillRect/>
            </a:stretch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</p:spPr>
        </p:pic>
        <p:pic>
          <p:nvPicPr>
            <p:cNvPr id="1473" name="Рисунок 1472">
              <a:extLst>
                <a:ext uri="{FF2B5EF4-FFF2-40B4-BE49-F238E27FC236}">
                  <a16:creationId xmlns:a16="http://schemas.microsoft.com/office/drawing/2014/main" id="{B29F6F9D-B9E4-6A47-8EA0-AFF5A33A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2">
              <a:extLst>
                <a:ext uri="{96DAC541-7B7A-43D3-8B79-37D633B846F1}">
                  <asvg:svgBlip xmlns:asvg="http://schemas.microsoft.com/office/drawing/2016/SVG/main" r:embed="rId233"/>
                </a:ext>
              </a:extLst>
            </a:blip>
            <a:stretch>
              <a:fillRect/>
            </a:stretch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</p:spPr>
        </p:pic>
        <p:pic>
          <p:nvPicPr>
            <p:cNvPr id="645" name="Рисунок 644">
              <a:extLst>
                <a:ext uri="{FF2B5EF4-FFF2-40B4-BE49-F238E27FC236}">
                  <a16:creationId xmlns:a16="http://schemas.microsoft.com/office/drawing/2014/main" id="{C86FA871-E4DB-7F45-B672-E1478D6E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E3F799-46B2-9D32-92C9-7C3212D356B0}"/>
              </a:ext>
            </a:extLst>
          </p:cNvPr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725347" y="1812664"/>
            <a:ext cx="243578" cy="2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9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Интерфейсные иконки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2EF364-E8AE-9A4E-A679-0F1FF9CCE6FB}"/>
              </a:ext>
            </a:extLst>
          </p:cNvPr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  <a:solidFill>
            <a:schemeClr val="tx1"/>
          </a:solidFill>
        </p:grpSpPr>
        <p:pic>
          <p:nvPicPr>
            <p:cNvPr id="1223" name="Рисунок 1222">
              <a:extLst>
                <a:ext uri="{FF2B5EF4-FFF2-40B4-BE49-F238E27FC236}">
                  <a16:creationId xmlns:a16="http://schemas.microsoft.com/office/drawing/2014/main" id="{3DE3F7FD-143A-B64D-8A77-F7A1B98D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</p:spPr>
        </p:pic>
        <p:pic>
          <p:nvPicPr>
            <p:cNvPr id="1225" name="Рисунок 1224">
              <a:extLst>
                <a:ext uri="{FF2B5EF4-FFF2-40B4-BE49-F238E27FC236}">
                  <a16:creationId xmlns:a16="http://schemas.microsoft.com/office/drawing/2014/main" id="{2EDBCCD3-48B8-FA43-AD80-CAAD2FF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</p:spPr>
        </p:pic>
        <p:pic>
          <p:nvPicPr>
            <p:cNvPr id="1227" name="Рисунок 1226">
              <a:extLst>
                <a:ext uri="{FF2B5EF4-FFF2-40B4-BE49-F238E27FC236}">
                  <a16:creationId xmlns:a16="http://schemas.microsoft.com/office/drawing/2014/main" id="{DF15B931-F347-D340-A331-39D37567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</p:spPr>
        </p:pic>
        <p:pic>
          <p:nvPicPr>
            <p:cNvPr id="1229" name="Рисунок 1228">
              <a:extLst>
                <a:ext uri="{FF2B5EF4-FFF2-40B4-BE49-F238E27FC236}">
                  <a16:creationId xmlns:a16="http://schemas.microsoft.com/office/drawing/2014/main" id="{9B8F8228-F50B-FB49-B6B1-B5D5A7B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</p:spPr>
        </p:pic>
        <p:pic>
          <p:nvPicPr>
            <p:cNvPr id="1231" name="Рисунок 1230">
              <a:extLst>
                <a:ext uri="{FF2B5EF4-FFF2-40B4-BE49-F238E27FC236}">
                  <a16:creationId xmlns:a16="http://schemas.microsoft.com/office/drawing/2014/main" id="{8213E1DE-9C8D-0E42-B110-41D5F3BCB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</p:spPr>
        </p:pic>
        <p:pic>
          <p:nvPicPr>
            <p:cNvPr id="1233" name="Рисунок 1232">
              <a:extLst>
                <a:ext uri="{FF2B5EF4-FFF2-40B4-BE49-F238E27FC236}">
                  <a16:creationId xmlns:a16="http://schemas.microsoft.com/office/drawing/2014/main" id="{888BAA30-FDA2-4C48-BE38-9215939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</p:spPr>
        </p:pic>
        <p:pic>
          <p:nvPicPr>
            <p:cNvPr id="1235" name="Рисунок 1234">
              <a:extLst>
                <a:ext uri="{FF2B5EF4-FFF2-40B4-BE49-F238E27FC236}">
                  <a16:creationId xmlns:a16="http://schemas.microsoft.com/office/drawing/2014/main" id="{B2FEF164-6356-A641-A701-A3BF964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</p:spPr>
        </p:pic>
        <p:pic>
          <p:nvPicPr>
            <p:cNvPr id="1237" name="Рисунок 1236">
              <a:extLst>
                <a:ext uri="{FF2B5EF4-FFF2-40B4-BE49-F238E27FC236}">
                  <a16:creationId xmlns:a16="http://schemas.microsoft.com/office/drawing/2014/main" id="{58070ABF-BF5C-1748-B6C9-D5FCF9C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</p:spPr>
        </p:pic>
        <p:pic>
          <p:nvPicPr>
            <p:cNvPr id="1239" name="Рисунок 1238">
              <a:extLst>
                <a:ext uri="{FF2B5EF4-FFF2-40B4-BE49-F238E27FC236}">
                  <a16:creationId xmlns:a16="http://schemas.microsoft.com/office/drawing/2014/main" id="{3F6A0456-E541-1D45-AB21-AB4D3B3A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</p:spPr>
        </p:pic>
        <p:pic>
          <p:nvPicPr>
            <p:cNvPr id="1241" name="Рисунок 1240">
              <a:extLst>
                <a:ext uri="{FF2B5EF4-FFF2-40B4-BE49-F238E27FC236}">
                  <a16:creationId xmlns:a16="http://schemas.microsoft.com/office/drawing/2014/main" id="{F4909DDB-BAE3-2842-A629-94287422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</p:spPr>
        </p:pic>
        <p:pic>
          <p:nvPicPr>
            <p:cNvPr id="1243" name="Рисунок 1242">
              <a:extLst>
                <a:ext uri="{FF2B5EF4-FFF2-40B4-BE49-F238E27FC236}">
                  <a16:creationId xmlns:a16="http://schemas.microsoft.com/office/drawing/2014/main" id="{6F252675-CF98-9348-86BC-B30C372F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</p:spPr>
        </p:pic>
        <p:pic>
          <p:nvPicPr>
            <p:cNvPr id="1245" name="Рисунок 1244">
              <a:extLst>
                <a:ext uri="{FF2B5EF4-FFF2-40B4-BE49-F238E27FC236}">
                  <a16:creationId xmlns:a16="http://schemas.microsoft.com/office/drawing/2014/main" id="{922A6D23-2489-6F47-B364-7C44BB5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</p:spPr>
        </p:pic>
        <p:pic>
          <p:nvPicPr>
            <p:cNvPr id="1247" name="Рисунок 1246">
              <a:extLst>
                <a:ext uri="{FF2B5EF4-FFF2-40B4-BE49-F238E27FC236}">
                  <a16:creationId xmlns:a16="http://schemas.microsoft.com/office/drawing/2014/main" id="{7CEAF8DB-9FD6-C548-A72F-6E166D1B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</p:spPr>
        </p:pic>
        <p:pic>
          <p:nvPicPr>
            <p:cNvPr id="1249" name="Рисунок 1248">
              <a:extLst>
                <a:ext uri="{FF2B5EF4-FFF2-40B4-BE49-F238E27FC236}">
                  <a16:creationId xmlns:a16="http://schemas.microsoft.com/office/drawing/2014/main" id="{46F390DC-F41A-7E4C-AA17-D88BB30D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</p:spPr>
        </p:pic>
        <p:pic>
          <p:nvPicPr>
            <p:cNvPr id="1251" name="Рисунок 1250">
              <a:extLst>
                <a:ext uri="{FF2B5EF4-FFF2-40B4-BE49-F238E27FC236}">
                  <a16:creationId xmlns:a16="http://schemas.microsoft.com/office/drawing/2014/main" id="{EBF6A561-6D50-D94B-A8ED-435D473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</p:spPr>
        </p:pic>
        <p:pic>
          <p:nvPicPr>
            <p:cNvPr id="1253" name="Рисунок 1252">
              <a:extLst>
                <a:ext uri="{FF2B5EF4-FFF2-40B4-BE49-F238E27FC236}">
                  <a16:creationId xmlns:a16="http://schemas.microsoft.com/office/drawing/2014/main" id="{6072A233-43B2-4343-9057-31DDB0A9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</p:spPr>
        </p:pic>
        <p:pic>
          <p:nvPicPr>
            <p:cNvPr id="1255" name="Рисунок 1254">
              <a:extLst>
                <a:ext uri="{FF2B5EF4-FFF2-40B4-BE49-F238E27FC236}">
                  <a16:creationId xmlns:a16="http://schemas.microsoft.com/office/drawing/2014/main" id="{D08D68F7-E816-6045-850C-9548FA97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</p:spPr>
        </p:pic>
        <p:pic>
          <p:nvPicPr>
            <p:cNvPr id="1257" name="Рисунок 1256">
              <a:extLst>
                <a:ext uri="{FF2B5EF4-FFF2-40B4-BE49-F238E27FC236}">
                  <a16:creationId xmlns:a16="http://schemas.microsoft.com/office/drawing/2014/main" id="{9AA97F2C-06D4-0646-8738-D8D193D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</p:spPr>
        </p:pic>
        <p:pic>
          <p:nvPicPr>
            <p:cNvPr id="1259" name="Рисунок 1258">
              <a:extLst>
                <a:ext uri="{FF2B5EF4-FFF2-40B4-BE49-F238E27FC236}">
                  <a16:creationId xmlns:a16="http://schemas.microsoft.com/office/drawing/2014/main" id="{9A1E9828-106A-9449-B0BA-61D62825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</p:spPr>
        </p:pic>
        <p:pic>
          <p:nvPicPr>
            <p:cNvPr id="1262" name="Рисунок 1261">
              <a:extLst>
                <a:ext uri="{FF2B5EF4-FFF2-40B4-BE49-F238E27FC236}">
                  <a16:creationId xmlns:a16="http://schemas.microsoft.com/office/drawing/2014/main" id="{177E3491-52A2-694E-80F2-BD8BA9F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75973" y="3191058"/>
              <a:ext cx="335408" cy="335408"/>
            </a:xfrm>
            <a:prstGeom prst="rect">
              <a:avLst/>
            </a:prstGeom>
          </p:spPr>
        </p:pic>
        <p:pic>
          <p:nvPicPr>
            <p:cNvPr id="1264" name="Рисунок 1263">
              <a:extLst>
                <a:ext uri="{FF2B5EF4-FFF2-40B4-BE49-F238E27FC236}">
                  <a16:creationId xmlns:a16="http://schemas.microsoft.com/office/drawing/2014/main" id="{2B70056D-8E81-3C48-860B-4C31D081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</p:spPr>
        </p:pic>
        <p:pic>
          <p:nvPicPr>
            <p:cNvPr id="1266" name="Рисунок 1265">
              <a:extLst>
                <a:ext uri="{FF2B5EF4-FFF2-40B4-BE49-F238E27FC236}">
                  <a16:creationId xmlns:a16="http://schemas.microsoft.com/office/drawing/2014/main" id="{D031E29F-F4AC-124F-9AEA-AE9FECF5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</p:spPr>
        </p:pic>
        <p:pic>
          <p:nvPicPr>
            <p:cNvPr id="1268" name="Рисунок 1267">
              <a:extLst>
                <a:ext uri="{FF2B5EF4-FFF2-40B4-BE49-F238E27FC236}">
                  <a16:creationId xmlns:a16="http://schemas.microsoft.com/office/drawing/2014/main" id="{D22F3694-113E-0E4D-9165-F88100C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</p:spPr>
        </p:pic>
        <p:pic>
          <p:nvPicPr>
            <p:cNvPr id="1270" name="Рисунок 1269">
              <a:extLst>
                <a:ext uri="{FF2B5EF4-FFF2-40B4-BE49-F238E27FC236}">
                  <a16:creationId xmlns:a16="http://schemas.microsoft.com/office/drawing/2014/main" id="{4C5A44C7-B19C-2647-9815-C5B8E0F9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</p:spPr>
        </p:pic>
        <p:pic>
          <p:nvPicPr>
            <p:cNvPr id="1272" name="Рисунок 1271">
              <a:extLst>
                <a:ext uri="{FF2B5EF4-FFF2-40B4-BE49-F238E27FC236}">
                  <a16:creationId xmlns:a16="http://schemas.microsoft.com/office/drawing/2014/main" id="{0459AFA4-6C58-BD46-83D7-FF66FBAE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</p:spPr>
        </p:pic>
        <p:pic>
          <p:nvPicPr>
            <p:cNvPr id="1274" name="Рисунок 1273">
              <a:extLst>
                <a:ext uri="{FF2B5EF4-FFF2-40B4-BE49-F238E27FC236}">
                  <a16:creationId xmlns:a16="http://schemas.microsoft.com/office/drawing/2014/main" id="{FB8C89E8-0385-5E40-9032-2DC641E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</p:spPr>
        </p:pic>
        <p:pic>
          <p:nvPicPr>
            <p:cNvPr id="1276" name="Рисунок 1275">
              <a:extLst>
                <a:ext uri="{FF2B5EF4-FFF2-40B4-BE49-F238E27FC236}">
                  <a16:creationId xmlns:a16="http://schemas.microsoft.com/office/drawing/2014/main" id="{F2F389D2-007C-1C48-823F-DAAD1CB1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</p:spPr>
        </p:pic>
        <p:pic>
          <p:nvPicPr>
            <p:cNvPr id="1278" name="Рисунок 1277">
              <a:extLst>
                <a:ext uri="{FF2B5EF4-FFF2-40B4-BE49-F238E27FC236}">
                  <a16:creationId xmlns:a16="http://schemas.microsoft.com/office/drawing/2014/main" id="{BA6D40F6-268D-2D45-A03C-69930E88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</p:spPr>
        </p:pic>
        <p:pic>
          <p:nvPicPr>
            <p:cNvPr id="1280" name="Рисунок 1279">
              <a:extLst>
                <a:ext uri="{FF2B5EF4-FFF2-40B4-BE49-F238E27FC236}">
                  <a16:creationId xmlns:a16="http://schemas.microsoft.com/office/drawing/2014/main" id="{9AB5F46D-3F86-0B44-B8CA-4D8D65EF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</p:spPr>
        </p:pic>
        <p:pic>
          <p:nvPicPr>
            <p:cNvPr id="1282" name="Рисунок 1281">
              <a:extLst>
                <a:ext uri="{FF2B5EF4-FFF2-40B4-BE49-F238E27FC236}">
                  <a16:creationId xmlns:a16="http://schemas.microsoft.com/office/drawing/2014/main" id="{9160DD2B-8CDE-B440-97CA-FE49F9F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</p:spPr>
        </p:pic>
        <p:pic>
          <p:nvPicPr>
            <p:cNvPr id="1284" name="Рисунок 1283">
              <a:extLst>
                <a:ext uri="{FF2B5EF4-FFF2-40B4-BE49-F238E27FC236}">
                  <a16:creationId xmlns:a16="http://schemas.microsoft.com/office/drawing/2014/main" id="{E9B25CF2-F336-304B-9A4E-6CD965A7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</p:spPr>
        </p:pic>
        <p:pic>
          <p:nvPicPr>
            <p:cNvPr id="1286" name="Рисунок 1285">
              <a:extLst>
                <a:ext uri="{FF2B5EF4-FFF2-40B4-BE49-F238E27FC236}">
                  <a16:creationId xmlns:a16="http://schemas.microsoft.com/office/drawing/2014/main" id="{014C286D-B861-2641-B530-E6ADD7A2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</p:spPr>
        </p:pic>
        <p:pic>
          <p:nvPicPr>
            <p:cNvPr id="1288" name="Рисунок 1287">
              <a:extLst>
                <a:ext uri="{FF2B5EF4-FFF2-40B4-BE49-F238E27FC236}">
                  <a16:creationId xmlns:a16="http://schemas.microsoft.com/office/drawing/2014/main" id="{BD17683C-CA60-4D43-B1D9-233967221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</p:spPr>
        </p:pic>
        <p:pic>
          <p:nvPicPr>
            <p:cNvPr id="1290" name="Рисунок 1289">
              <a:extLst>
                <a:ext uri="{FF2B5EF4-FFF2-40B4-BE49-F238E27FC236}">
                  <a16:creationId xmlns:a16="http://schemas.microsoft.com/office/drawing/2014/main" id="{08AEF420-8A99-9645-9594-91F4F84E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</p:spPr>
        </p:pic>
        <p:pic>
          <p:nvPicPr>
            <p:cNvPr id="1292" name="Рисунок 1291">
              <a:extLst>
                <a:ext uri="{FF2B5EF4-FFF2-40B4-BE49-F238E27FC236}">
                  <a16:creationId xmlns:a16="http://schemas.microsoft.com/office/drawing/2014/main" id="{71A26E50-EF9E-1043-BE0E-4860C93A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</p:spPr>
        </p:pic>
        <p:pic>
          <p:nvPicPr>
            <p:cNvPr id="1294" name="Рисунок 1293">
              <a:extLst>
                <a:ext uri="{FF2B5EF4-FFF2-40B4-BE49-F238E27FC236}">
                  <a16:creationId xmlns:a16="http://schemas.microsoft.com/office/drawing/2014/main" id="{AB101898-A3CF-744F-93F6-A26E4B03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</p:spPr>
        </p:pic>
        <p:pic>
          <p:nvPicPr>
            <p:cNvPr id="1296" name="Рисунок 1295">
              <a:extLst>
                <a:ext uri="{FF2B5EF4-FFF2-40B4-BE49-F238E27FC236}">
                  <a16:creationId xmlns:a16="http://schemas.microsoft.com/office/drawing/2014/main" id="{53C3FB35-C347-5945-BCD5-41CEF7DD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</p:spPr>
        </p:pic>
        <p:pic>
          <p:nvPicPr>
            <p:cNvPr id="1298" name="Рисунок 1297">
              <a:extLst>
                <a:ext uri="{FF2B5EF4-FFF2-40B4-BE49-F238E27FC236}">
                  <a16:creationId xmlns:a16="http://schemas.microsoft.com/office/drawing/2014/main" id="{66A4BA37-2571-574D-A341-177E6D6D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</p:spPr>
        </p:pic>
        <p:pic>
          <p:nvPicPr>
            <p:cNvPr id="1300" name="Рисунок 1299">
              <a:extLst>
                <a:ext uri="{FF2B5EF4-FFF2-40B4-BE49-F238E27FC236}">
                  <a16:creationId xmlns:a16="http://schemas.microsoft.com/office/drawing/2014/main" id="{4A0A30D7-BA11-B642-B1C3-DC162DB0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</p:spPr>
        </p:pic>
        <p:pic>
          <p:nvPicPr>
            <p:cNvPr id="1303" name="Рисунок 1302">
              <a:extLst>
                <a:ext uri="{FF2B5EF4-FFF2-40B4-BE49-F238E27FC236}">
                  <a16:creationId xmlns:a16="http://schemas.microsoft.com/office/drawing/2014/main" id="{C9826993-D7CD-4744-A7DF-0E96A4E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685339" y="3798388"/>
              <a:ext cx="295159" cy="321991"/>
            </a:xfrm>
            <a:prstGeom prst="rect">
              <a:avLst/>
            </a:prstGeom>
          </p:spPr>
        </p:pic>
        <p:pic>
          <p:nvPicPr>
            <p:cNvPr id="1305" name="Рисунок 1304">
              <a:extLst>
                <a:ext uri="{FF2B5EF4-FFF2-40B4-BE49-F238E27FC236}">
                  <a16:creationId xmlns:a16="http://schemas.microsoft.com/office/drawing/2014/main" id="{1000FD98-A3E0-0548-94F5-0617398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</p:spPr>
        </p:pic>
        <p:pic>
          <p:nvPicPr>
            <p:cNvPr id="1307" name="Рисунок 1306">
              <a:extLst>
                <a:ext uri="{FF2B5EF4-FFF2-40B4-BE49-F238E27FC236}">
                  <a16:creationId xmlns:a16="http://schemas.microsoft.com/office/drawing/2014/main" id="{8FC34AD9-57E5-3842-B470-3CC61CE1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</p:spPr>
        </p:pic>
        <p:pic>
          <p:nvPicPr>
            <p:cNvPr id="1309" name="Рисунок 1308">
              <a:extLst>
                <a:ext uri="{FF2B5EF4-FFF2-40B4-BE49-F238E27FC236}">
                  <a16:creationId xmlns:a16="http://schemas.microsoft.com/office/drawing/2014/main" id="{3A6CEA17-968F-A64A-AEF1-C22B212E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</p:spPr>
        </p:pic>
        <p:pic>
          <p:nvPicPr>
            <p:cNvPr id="1311" name="Рисунок 1310">
              <a:extLst>
                <a:ext uri="{FF2B5EF4-FFF2-40B4-BE49-F238E27FC236}">
                  <a16:creationId xmlns:a16="http://schemas.microsoft.com/office/drawing/2014/main" id="{16EDF089-A12F-EF43-B9AD-937E4EE3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</p:spPr>
        </p:pic>
        <p:pic>
          <p:nvPicPr>
            <p:cNvPr id="1313" name="Рисунок 1312">
              <a:extLst>
                <a:ext uri="{FF2B5EF4-FFF2-40B4-BE49-F238E27FC236}">
                  <a16:creationId xmlns:a16="http://schemas.microsoft.com/office/drawing/2014/main" id="{8C93A68C-69CE-064C-A764-9745DDE2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</p:spPr>
        </p:pic>
        <p:pic>
          <p:nvPicPr>
            <p:cNvPr id="1315" name="Рисунок 1314">
              <a:extLst>
                <a:ext uri="{FF2B5EF4-FFF2-40B4-BE49-F238E27FC236}">
                  <a16:creationId xmlns:a16="http://schemas.microsoft.com/office/drawing/2014/main" id="{FFABB040-CB6E-424F-9CDB-7F34C09B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</p:spPr>
        </p:pic>
        <p:pic>
          <p:nvPicPr>
            <p:cNvPr id="1317" name="Рисунок 1316">
              <a:extLst>
                <a:ext uri="{FF2B5EF4-FFF2-40B4-BE49-F238E27FC236}">
                  <a16:creationId xmlns:a16="http://schemas.microsoft.com/office/drawing/2014/main" id="{8C1C507E-1F0E-F549-BB66-F3814285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</p:spPr>
        </p:pic>
        <p:pic>
          <p:nvPicPr>
            <p:cNvPr id="1319" name="Рисунок 1318">
              <a:extLst>
                <a:ext uri="{FF2B5EF4-FFF2-40B4-BE49-F238E27FC236}">
                  <a16:creationId xmlns:a16="http://schemas.microsoft.com/office/drawing/2014/main" id="{C61787F9-35F5-844B-B2E0-29E8FE71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</p:spPr>
        </p:pic>
        <p:pic>
          <p:nvPicPr>
            <p:cNvPr id="1321" name="Рисунок 1320">
              <a:extLst>
                <a:ext uri="{FF2B5EF4-FFF2-40B4-BE49-F238E27FC236}">
                  <a16:creationId xmlns:a16="http://schemas.microsoft.com/office/drawing/2014/main" id="{16AD0EC9-B721-B541-A564-8638B13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</p:spPr>
        </p:pic>
        <p:pic>
          <p:nvPicPr>
            <p:cNvPr id="1323" name="Рисунок 1322">
              <a:extLst>
                <a:ext uri="{FF2B5EF4-FFF2-40B4-BE49-F238E27FC236}">
                  <a16:creationId xmlns:a16="http://schemas.microsoft.com/office/drawing/2014/main" id="{2F6D3920-B37E-5C47-A309-AD00C691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</p:spPr>
        </p:pic>
        <p:pic>
          <p:nvPicPr>
            <p:cNvPr id="1325" name="Рисунок 1324">
              <a:extLst>
                <a:ext uri="{FF2B5EF4-FFF2-40B4-BE49-F238E27FC236}">
                  <a16:creationId xmlns:a16="http://schemas.microsoft.com/office/drawing/2014/main" id="{2BAC483E-63BF-DB4D-8D95-8C61E03B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</p:spPr>
        </p:pic>
        <p:pic>
          <p:nvPicPr>
            <p:cNvPr id="1327" name="Рисунок 1326">
              <a:extLst>
                <a:ext uri="{FF2B5EF4-FFF2-40B4-BE49-F238E27FC236}">
                  <a16:creationId xmlns:a16="http://schemas.microsoft.com/office/drawing/2014/main" id="{1D11CB0D-2776-2C43-A8B2-5568C678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</p:spPr>
        </p:pic>
        <p:pic>
          <p:nvPicPr>
            <p:cNvPr id="1329" name="Рисунок 1328">
              <a:extLst>
                <a:ext uri="{FF2B5EF4-FFF2-40B4-BE49-F238E27FC236}">
                  <a16:creationId xmlns:a16="http://schemas.microsoft.com/office/drawing/2014/main" id="{813C5B54-21FC-684F-9807-913DE255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</p:spPr>
        </p:pic>
        <p:pic>
          <p:nvPicPr>
            <p:cNvPr id="1331" name="Рисунок 1330">
              <a:extLst>
                <a:ext uri="{FF2B5EF4-FFF2-40B4-BE49-F238E27FC236}">
                  <a16:creationId xmlns:a16="http://schemas.microsoft.com/office/drawing/2014/main" id="{D5A5FA12-3CBE-924D-9C60-BB2B0FF5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</p:spPr>
        </p:pic>
        <p:pic>
          <p:nvPicPr>
            <p:cNvPr id="1333" name="Рисунок 1332">
              <a:extLst>
                <a:ext uri="{FF2B5EF4-FFF2-40B4-BE49-F238E27FC236}">
                  <a16:creationId xmlns:a16="http://schemas.microsoft.com/office/drawing/2014/main" id="{0A8FFDDC-CA13-B24E-AA87-41E38A4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</p:spPr>
        </p:pic>
        <p:pic>
          <p:nvPicPr>
            <p:cNvPr id="1335" name="Рисунок 1334">
              <a:extLst>
                <a:ext uri="{FF2B5EF4-FFF2-40B4-BE49-F238E27FC236}">
                  <a16:creationId xmlns:a16="http://schemas.microsoft.com/office/drawing/2014/main" id="{3A0DA5D3-C5AF-E44C-A6FE-A3BD573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</p:spPr>
        </p:pic>
        <p:pic>
          <p:nvPicPr>
            <p:cNvPr id="1337" name="Рисунок 1336">
              <a:extLst>
                <a:ext uri="{FF2B5EF4-FFF2-40B4-BE49-F238E27FC236}">
                  <a16:creationId xmlns:a16="http://schemas.microsoft.com/office/drawing/2014/main" id="{2E929427-ABC4-DE4C-801C-27AF9DE5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</p:spPr>
        </p:pic>
        <p:pic>
          <p:nvPicPr>
            <p:cNvPr id="1339" name="Рисунок 1338">
              <a:extLst>
                <a:ext uri="{FF2B5EF4-FFF2-40B4-BE49-F238E27FC236}">
                  <a16:creationId xmlns:a16="http://schemas.microsoft.com/office/drawing/2014/main" id="{8C269C75-EB37-7342-B967-DD68BB5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</p:spPr>
        </p:pic>
        <p:pic>
          <p:nvPicPr>
            <p:cNvPr id="1341" name="Рисунок 1340">
              <a:extLst>
                <a:ext uri="{FF2B5EF4-FFF2-40B4-BE49-F238E27FC236}">
                  <a16:creationId xmlns:a16="http://schemas.microsoft.com/office/drawing/2014/main" id="{D0AD595A-42E8-3A4E-8A67-4A2362E9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</p:spPr>
        </p:pic>
        <p:pic>
          <p:nvPicPr>
            <p:cNvPr id="1344" name="Рисунок 1343">
              <a:extLst>
                <a:ext uri="{FF2B5EF4-FFF2-40B4-BE49-F238E27FC236}">
                  <a16:creationId xmlns:a16="http://schemas.microsoft.com/office/drawing/2014/main" id="{127506E6-2A99-7F48-A810-AE2540F2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651799" y="4462206"/>
              <a:ext cx="362240" cy="321991"/>
            </a:xfrm>
            <a:prstGeom prst="rect">
              <a:avLst/>
            </a:prstGeom>
          </p:spPr>
        </p:pic>
        <p:pic>
          <p:nvPicPr>
            <p:cNvPr id="1346" name="Рисунок 1345">
              <a:extLst>
                <a:ext uri="{FF2B5EF4-FFF2-40B4-BE49-F238E27FC236}">
                  <a16:creationId xmlns:a16="http://schemas.microsoft.com/office/drawing/2014/main" id="{B9654E8B-7DB2-A243-828C-82DB5EF1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</p:spPr>
        </p:pic>
        <p:pic>
          <p:nvPicPr>
            <p:cNvPr id="1348" name="Рисунок 1347">
              <a:extLst>
                <a:ext uri="{FF2B5EF4-FFF2-40B4-BE49-F238E27FC236}">
                  <a16:creationId xmlns:a16="http://schemas.microsoft.com/office/drawing/2014/main" id="{84A59EE9-2CAE-7840-9782-C2E22EE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</p:spPr>
        </p:pic>
        <p:pic>
          <p:nvPicPr>
            <p:cNvPr id="1350" name="Рисунок 1349">
              <a:extLst>
                <a:ext uri="{FF2B5EF4-FFF2-40B4-BE49-F238E27FC236}">
                  <a16:creationId xmlns:a16="http://schemas.microsoft.com/office/drawing/2014/main" id="{CAD0E4AA-8834-B448-B222-E3F55BC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</p:spPr>
        </p:pic>
        <p:pic>
          <p:nvPicPr>
            <p:cNvPr id="1352" name="Рисунок 1351">
              <a:extLst>
                <a:ext uri="{FF2B5EF4-FFF2-40B4-BE49-F238E27FC236}">
                  <a16:creationId xmlns:a16="http://schemas.microsoft.com/office/drawing/2014/main" id="{F8FE667D-E4FE-CA4D-A95C-D8923A0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</p:spPr>
        </p:pic>
        <p:pic>
          <p:nvPicPr>
            <p:cNvPr id="1354" name="Рисунок 1353">
              <a:extLst>
                <a:ext uri="{FF2B5EF4-FFF2-40B4-BE49-F238E27FC236}">
                  <a16:creationId xmlns:a16="http://schemas.microsoft.com/office/drawing/2014/main" id="{6CBCB40B-FDB9-0447-8515-1B6FB6BD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96DAC541-7B7A-43D3-8B79-37D633B846F1}">
                  <asvg:svgBlip xmlns:asvg="http://schemas.microsoft.com/office/drawing/2016/SVG/main" r:embed="rId129"/>
                </a:ext>
              </a:extLst>
            </a:blip>
            <a:stretch>
              <a:fillRect/>
            </a:stretch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</p:spPr>
        </p:pic>
        <p:pic>
          <p:nvPicPr>
            <p:cNvPr id="1356" name="Рисунок 1355">
              <a:extLst>
                <a:ext uri="{FF2B5EF4-FFF2-40B4-BE49-F238E27FC236}">
                  <a16:creationId xmlns:a16="http://schemas.microsoft.com/office/drawing/2014/main" id="{416D0450-25D9-7D40-AF64-041531E4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</p:spPr>
        </p:pic>
        <p:pic>
          <p:nvPicPr>
            <p:cNvPr id="1358" name="Рисунок 1357">
              <a:extLst>
                <a:ext uri="{FF2B5EF4-FFF2-40B4-BE49-F238E27FC236}">
                  <a16:creationId xmlns:a16="http://schemas.microsoft.com/office/drawing/2014/main" id="{F1635E3F-2337-2B4E-BB87-FA52DC0E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96DAC541-7B7A-43D3-8B79-37D633B846F1}">
                  <asvg:svgBlip xmlns:asvg="http://schemas.microsoft.com/office/drawing/2016/SVG/main" r:embed="rId133"/>
                </a:ext>
              </a:extLst>
            </a:blip>
            <a:stretch>
              <a:fillRect/>
            </a:stretch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</p:spPr>
        </p:pic>
        <p:pic>
          <p:nvPicPr>
            <p:cNvPr id="1360" name="Рисунок 1359">
              <a:extLst>
                <a:ext uri="{FF2B5EF4-FFF2-40B4-BE49-F238E27FC236}">
                  <a16:creationId xmlns:a16="http://schemas.microsoft.com/office/drawing/2014/main" id="{138152EB-0063-BB4B-B76F-4EC2D13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96DAC541-7B7A-43D3-8B79-37D633B846F1}">
                  <asvg:svgBlip xmlns:asvg="http://schemas.microsoft.com/office/drawing/2016/SVG/main" r:embed="rId135"/>
                </a:ext>
              </a:extLst>
            </a:blip>
            <a:stretch>
              <a:fillRect/>
            </a:stretch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</p:spPr>
        </p:pic>
        <p:pic>
          <p:nvPicPr>
            <p:cNvPr id="1362" name="Рисунок 1361">
              <a:extLst>
                <a:ext uri="{FF2B5EF4-FFF2-40B4-BE49-F238E27FC236}">
                  <a16:creationId xmlns:a16="http://schemas.microsoft.com/office/drawing/2014/main" id="{0971E84B-2A20-644E-ADF1-BB4DBD67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96DAC541-7B7A-43D3-8B79-37D633B846F1}">
                  <asvg:svgBlip xmlns:asvg="http://schemas.microsoft.com/office/drawing/2016/SVG/main" r:embed="rId137"/>
                </a:ext>
              </a:extLst>
            </a:blip>
            <a:stretch>
              <a:fillRect/>
            </a:stretch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</p:spPr>
        </p:pic>
        <p:pic>
          <p:nvPicPr>
            <p:cNvPr id="1364" name="Рисунок 1363">
              <a:extLst>
                <a:ext uri="{FF2B5EF4-FFF2-40B4-BE49-F238E27FC236}">
                  <a16:creationId xmlns:a16="http://schemas.microsoft.com/office/drawing/2014/main" id="{19E509DF-055F-3D4E-97F9-BA3E93B2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96DAC541-7B7A-43D3-8B79-37D633B846F1}">
                  <asvg:svgBlip xmlns:asvg="http://schemas.microsoft.com/office/drawing/2016/SVG/main" r:embed="rId139"/>
                </a:ext>
              </a:extLst>
            </a:blip>
            <a:stretch>
              <a:fillRect/>
            </a:stretch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</p:spPr>
        </p:pic>
        <p:pic>
          <p:nvPicPr>
            <p:cNvPr id="1366" name="Рисунок 1365">
              <a:extLst>
                <a:ext uri="{FF2B5EF4-FFF2-40B4-BE49-F238E27FC236}">
                  <a16:creationId xmlns:a16="http://schemas.microsoft.com/office/drawing/2014/main" id="{A158A4EC-63AC-AB4A-9A3A-D9E716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96DAC541-7B7A-43D3-8B79-37D633B846F1}">
                  <asvg:svgBlip xmlns:asvg="http://schemas.microsoft.com/office/drawing/2016/SVG/main" r:embed="rId141"/>
                </a:ext>
              </a:extLst>
            </a:blip>
            <a:stretch>
              <a:fillRect/>
            </a:stretch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</p:spPr>
        </p:pic>
        <p:pic>
          <p:nvPicPr>
            <p:cNvPr id="1368" name="Рисунок 1367">
              <a:extLst>
                <a:ext uri="{FF2B5EF4-FFF2-40B4-BE49-F238E27FC236}">
                  <a16:creationId xmlns:a16="http://schemas.microsoft.com/office/drawing/2014/main" id="{BAFAE273-EAD3-2E44-B841-046544D0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96DAC541-7B7A-43D3-8B79-37D633B846F1}">
                  <asvg:svgBlip xmlns:asvg="http://schemas.microsoft.com/office/drawing/2016/SVG/main" r:embed="rId143"/>
                </a:ext>
              </a:extLst>
            </a:blip>
            <a:stretch>
              <a:fillRect/>
            </a:stretch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</p:spPr>
        </p:pic>
        <p:pic>
          <p:nvPicPr>
            <p:cNvPr id="1370" name="Рисунок 1369">
              <a:extLst>
                <a:ext uri="{FF2B5EF4-FFF2-40B4-BE49-F238E27FC236}">
                  <a16:creationId xmlns:a16="http://schemas.microsoft.com/office/drawing/2014/main" id="{CB22F426-4DE6-C146-A565-03FD4EE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96DAC541-7B7A-43D3-8B79-37D633B846F1}">
                  <asvg:svgBlip xmlns:asvg="http://schemas.microsoft.com/office/drawing/2016/SVG/main" r:embed="rId145"/>
                </a:ext>
              </a:extLst>
            </a:blip>
            <a:stretch>
              <a:fillRect/>
            </a:stretch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</p:spPr>
        </p:pic>
        <p:pic>
          <p:nvPicPr>
            <p:cNvPr id="1372" name="Рисунок 1371">
              <a:extLst>
                <a:ext uri="{FF2B5EF4-FFF2-40B4-BE49-F238E27FC236}">
                  <a16:creationId xmlns:a16="http://schemas.microsoft.com/office/drawing/2014/main" id="{38C69237-21BE-A24D-94D7-9535760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96DAC541-7B7A-43D3-8B79-37D633B846F1}">
                  <asvg:svgBlip xmlns:asvg="http://schemas.microsoft.com/office/drawing/2016/SVG/main" r:embed="rId147"/>
                </a:ext>
              </a:extLst>
            </a:blip>
            <a:stretch>
              <a:fillRect/>
            </a:stretch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</p:spPr>
        </p:pic>
        <p:pic>
          <p:nvPicPr>
            <p:cNvPr id="1374" name="Рисунок 1373">
              <a:extLst>
                <a:ext uri="{FF2B5EF4-FFF2-40B4-BE49-F238E27FC236}">
                  <a16:creationId xmlns:a16="http://schemas.microsoft.com/office/drawing/2014/main" id="{F19A9434-02F1-B045-8EB6-F4F6FFE6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</p:spPr>
        </p:pic>
        <p:pic>
          <p:nvPicPr>
            <p:cNvPr id="1376" name="Рисунок 1375">
              <a:extLst>
                <a:ext uri="{FF2B5EF4-FFF2-40B4-BE49-F238E27FC236}">
                  <a16:creationId xmlns:a16="http://schemas.microsoft.com/office/drawing/2014/main" id="{BF910AB8-FCE8-2649-A4A2-C8CC1C59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</p:spPr>
        </p:pic>
        <p:pic>
          <p:nvPicPr>
            <p:cNvPr id="1378" name="Рисунок 1377">
              <a:extLst>
                <a:ext uri="{FF2B5EF4-FFF2-40B4-BE49-F238E27FC236}">
                  <a16:creationId xmlns:a16="http://schemas.microsoft.com/office/drawing/2014/main" id="{2CBC0D70-F9C2-C249-BFE9-E7A0C429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96DAC541-7B7A-43D3-8B79-37D633B846F1}">
                  <asvg:svgBlip xmlns:asvg="http://schemas.microsoft.com/office/drawing/2016/SVG/main" r:embed="rId153"/>
                </a:ext>
              </a:extLst>
            </a:blip>
            <a:stretch>
              <a:fillRect/>
            </a:stretch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</p:spPr>
        </p:pic>
        <p:pic>
          <p:nvPicPr>
            <p:cNvPr id="1380" name="Рисунок 1379">
              <a:extLst>
                <a:ext uri="{FF2B5EF4-FFF2-40B4-BE49-F238E27FC236}">
                  <a16:creationId xmlns:a16="http://schemas.microsoft.com/office/drawing/2014/main" id="{745E4A61-0CEB-A04C-9E95-418C4CFE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4">
              <a:extLst>
                <a:ext uri="{96DAC541-7B7A-43D3-8B79-37D633B846F1}">
                  <asvg:svgBlip xmlns:asvg="http://schemas.microsoft.com/office/drawing/2016/SVG/main" r:embed="rId155"/>
                </a:ext>
              </a:extLst>
            </a:blip>
            <a:stretch>
              <a:fillRect/>
            </a:stretch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</p:spPr>
        </p:pic>
        <p:pic>
          <p:nvPicPr>
            <p:cNvPr id="1382" name="Рисунок 1381">
              <a:extLst>
                <a:ext uri="{FF2B5EF4-FFF2-40B4-BE49-F238E27FC236}">
                  <a16:creationId xmlns:a16="http://schemas.microsoft.com/office/drawing/2014/main" id="{5D96DB6F-6217-BA42-B939-FD68E434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6">
              <a:extLst>
                <a:ext uri="{96DAC541-7B7A-43D3-8B79-37D633B846F1}">
                  <asvg:svgBlip xmlns:asvg="http://schemas.microsoft.com/office/drawing/2016/SVG/main" r:embed="rId157"/>
                </a:ext>
              </a:extLst>
            </a:blip>
            <a:stretch>
              <a:fillRect/>
            </a:stretch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</p:spPr>
        </p:pic>
        <p:pic>
          <p:nvPicPr>
            <p:cNvPr id="1427" name="Рисунок 1426">
              <a:extLst>
                <a:ext uri="{FF2B5EF4-FFF2-40B4-BE49-F238E27FC236}">
                  <a16:creationId xmlns:a16="http://schemas.microsoft.com/office/drawing/2014/main" id="{C88EE747-7330-B44D-97E0-E3BB5E1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8">
              <a:extLst>
                <a:ext uri="{96DAC541-7B7A-43D3-8B79-37D633B846F1}">
                  <asvg:svgBlip xmlns:asvg="http://schemas.microsoft.com/office/drawing/2016/SVG/main" r:embed="rId159"/>
                </a:ext>
              </a:extLst>
            </a:blip>
            <a:stretch>
              <a:fillRect/>
            </a:stretch>
          </p:blipFill>
          <p:spPr>
            <a:xfrm>
              <a:off x="675973" y="5785965"/>
              <a:ext cx="335408" cy="335408"/>
            </a:xfrm>
            <a:prstGeom prst="rect">
              <a:avLst/>
            </a:prstGeom>
          </p:spPr>
        </p:pic>
        <p:pic>
          <p:nvPicPr>
            <p:cNvPr id="1429" name="Рисунок 1428">
              <a:extLst>
                <a:ext uri="{FF2B5EF4-FFF2-40B4-BE49-F238E27FC236}">
                  <a16:creationId xmlns:a16="http://schemas.microsoft.com/office/drawing/2014/main" id="{BEE63938-D624-6041-ACEE-D7F464B1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0">
              <a:extLst>
                <a:ext uri="{96DAC541-7B7A-43D3-8B79-37D633B846F1}">
                  <asvg:svgBlip xmlns:asvg="http://schemas.microsoft.com/office/drawing/2016/SVG/main" r:embed="rId161"/>
                </a:ext>
              </a:extLst>
            </a:blip>
            <a:stretch>
              <a:fillRect/>
            </a:stretch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</p:spPr>
        </p:pic>
        <p:pic>
          <p:nvPicPr>
            <p:cNvPr id="1431" name="Рисунок 1430">
              <a:extLst>
                <a:ext uri="{FF2B5EF4-FFF2-40B4-BE49-F238E27FC236}">
                  <a16:creationId xmlns:a16="http://schemas.microsoft.com/office/drawing/2014/main" id="{83B09E9C-C12C-E94A-BBA0-F82E5F78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2">
              <a:extLst>
                <a:ext uri="{96DAC541-7B7A-43D3-8B79-37D633B846F1}">
                  <asvg:svgBlip xmlns:asvg="http://schemas.microsoft.com/office/drawing/2016/SVG/main" r:embed="rId163"/>
                </a:ext>
              </a:extLst>
            </a:blip>
            <a:stretch>
              <a:fillRect/>
            </a:stretch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</p:spPr>
        </p:pic>
        <p:pic>
          <p:nvPicPr>
            <p:cNvPr id="1433" name="Рисунок 1432">
              <a:extLst>
                <a:ext uri="{FF2B5EF4-FFF2-40B4-BE49-F238E27FC236}">
                  <a16:creationId xmlns:a16="http://schemas.microsoft.com/office/drawing/2014/main" id="{6208CE1A-EDAA-7D47-9877-B84A7DA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">
              <a:extLst>
                <a:ext uri="{96DAC541-7B7A-43D3-8B79-37D633B846F1}">
                  <asvg:svgBlip xmlns:asvg="http://schemas.microsoft.com/office/drawing/2016/SVG/main" r:embed="rId165"/>
                </a:ext>
              </a:extLst>
            </a:blip>
            <a:stretch>
              <a:fillRect/>
            </a:stretch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</p:spPr>
        </p:pic>
        <p:pic>
          <p:nvPicPr>
            <p:cNvPr id="1435" name="Рисунок 1434">
              <a:extLst>
                <a:ext uri="{FF2B5EF4-FFF2-40B4-BE49-F238E27FC236}">
                  <a16:creationId xmlns:a16="http://schemas.microsoft.com/office/drawing/2014/main" id="{57D9793F-BBCF-BE4F-880A-FFE33B57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>
              <a:extLst>
                <a:ext uri="{96DAC541-7B7A-43D3-8B79-37D633B846F1}">
                  <asvg:svgBlip xmlns:asvg="http://schemas.microsoft.com/office/drawing/2016/SVG/main" r:embed="rId167"/>
                </a:ext>
              </a:extLst>
            </a:blip>
            <a:stretch>
              <a:fillRect/>
            </a:stretch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</p:spPr>
        </p:pic>
        <p:pic>
          <p:nvPicPr>
            <p:cNvPr id="1437" name="Рисунок 1436">
              <a:extLst>
                <a:ext uri="{FF2B5EF4-FFF2-40B4-BE49-F238E27FC236}">
                  <a16:creationId xmlns:a16="http://schemas.microsoft.com/office/drawing/2014/main" id="{06BE6454-E982-D54A-B1C1-B27999D5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8">
              <a:extLs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</p:spPr>
        </p:pic>
        <p:pic>
          <p:nvPicPr>
            <p:cNvPr id="1439" name="Рисунок 1438">
              <a:extLst>
                <a:ext uri="{FF2B5EF4-FFF2-40B4-BE49-F238E27FC236}">
                  <a16:creationId xmlns:a16="http://schemas.microsoft.com/office/drawing/2014/main" id="{008CA44B-2889-2D47-97D4-2ABC5D57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0">
              <a:extLst>
                <a:ext uri="{96DAC541-7B7A-43D3-8B79-37D633B846F1}">
                  <asvg:svgBlip xmlns:asvg="http://schemas.microsoft.com/office/drawing/2016/SVG/main" r:embed="rId171"/>
                </a:ext>
              </a:extLst>
            </a:blip>
            <a:stretch>
              <a:fillRect/>
            </a:stretch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</p:spPr>
        </p:pic>
        <p:pic>
          <p:nvPicPr>
            <p:cNvPr id="1441" name="Рисунок 1440">
              <a:extLst>
                <a:ext uri="{FF2B5EF4-FFF2-40B4-BE49-F238E27FC236}">
                  <a16:creationId xmlns:a16="http://schemas.microsoft.com/office/drawing/2014/main" id="{D0235130-CF21-864E-B28F-70C48B09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2">
              <a:extLst>
                <a:ext uri="{96DAC541-7B7A-43D3-8B79-37D633B846F1}">
                  <asvg:svgBlip xmlns:asvg="http://schemas.microsoft.com/office/drawing/2016/SVG/main" r:embed="rId173"/>
                </a:ext>
              </a:extLst>
            </a:blip>
            <a:stretch>
              <a:fillRect/>
            </a:stretch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</p:spPr>
        </p:pic>
        <p:pic>
          <p:nvPicPr>
            <p:cNvPr id="1443" name="Рисунок 1442">
              <a:extLst>
                <a:ext uri="{FF2B5EF4-FFF2-40B4-BE49-F238E27FC236}">
                  <a16:creationId xmlns:a16="http://schemas.microsoft.com/office/drawing/2014/main" id="{26E18E22-C323-944A-AF4B-CE025B66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4">
              <a:extLst>
                <a:ext uri="{96DAC541-7B7A-43D3-8B79-37D633B846F1}">
                  <asvg:svgBlip xmlns:asvg="http://schemas.microsoft.com/office/drawing/2016/SVG/main" r:embed="rId175"/>
                </a:ext>
              </a:extLst>
            </a:blip>
            <a:stretch>
              <a:fillRect/>
            </a:stretch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</p:spPr>
        </p:pic>
        <p:pic>
          <p:nvPicPr>
            <p:cNvPr id="1447" name="Рисунок 1446">
              <a:extLst>
                <a:ext uri="{FF2B5EF4-FFF2-40B4-BE49-F238E27FC236}">
                  <a16:creationId xmlns:a16="http://schemas.microsoft.com/office/drawing/2014/main" id="{6DEEBFD6-A9C3-5D4B-B93A-75DAEFD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6">
              <a:extLst>
                <a:ext uri="{96DAC541-7B7A-43D3-8B79-37D633B846F1}">
                  <asvg:svgBlip xmlns:asvg="http://schemas.microsoft.com/office/drawing/2016/SVG/main" r:embed="rId177"/>
                </a:ext>
              </a:extLst>
            </a:blip>
            <a:stretch>
              <a:fillRect/>
            </a:stretch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</p:spPr>
        </p:pic>
        <p:pic>
          <p:nvPicPr>
            <p:cNvPr id="1449" name="Рисунок 1448">
              <a:extLst>
                <a:ext uri="{FF2B5EF4-FFF2-40B4-BE49-F238E27FC236}">
                  <a16:creationId xmlns:a16="http://schemas.microsoft.com/office/drawing/2014/main" id="{B7379D7D-ABC5-0147-A38A-018C9238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8">
              <a:extLst>
                <a:ext uri="{96DAC541-7B7A-43D3-8B79-37D633B846F1}">
                  <asvg:svgBlip xmlns:asvg="http://schemas.microsoft.com/office/drawing/2016/SVG/main" r:embed="rId179"/>
                </a:ext>
              </a:extLst>
            </a:blip>
            <a:stretch>
              <a:fillRect/>
            </a:stretch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</p:spPr>
        </p:pic>
        <p:pic>
          <p:nvPicPr>
            <p:cNvPr id="1453" name="Рисунок 1452">
              <a:extLst>
                <a:ext uri="{FF2B5EF4-FFF2-40B4-BE49-F238E27FC236}">
                  <a16:creationId xmlns:a16="http://schemas.microsoft.com/office/drawing/2014/main" id="{B34D984B-1CBD-3B4E-9B59-20B5A109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0">
              <a:extLst>
                <a:ext uri="{96DAC541-7B7A-43D3-8B79-37D633B846F1}">
                  <asvg:svgBlip xmlns:asvg="http://schemas.microsoft.com/office/drawing/2016/SVG/main" r:embed="rId181"/>
                </a:ext>
              </a:extLst>
            </a:blip>
            <a:stretch>
              <a:fillRect/>
            </a:stretch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</p:spPr>
        </p:pic>
        <p:pic>
          <p:nvPicPr>
            <p:cNvPr id="1455" name="Рисунок 1454">
              <a:extLst>
                <a:ext uri="{FF2B5EF4-FFF2-40B4-BE49-F238E27FC236}">
                  <a16:creationId xmlns:a16="http://schemas.microsoft.com/office/drawing/2014/main" id="{24C25600-45CB-8B45-B962-A23CD7B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2">
              <a:extLst>
                <a:ext uri="{96DAC541-7B7A-43D3-8B79-37D633B846F1}">
                  <asvg:svgBlip xmlns:asvg="http://schemas.microsoft.com/office/drawing/2016/SVG/main" r:embed="rId183"/>
                </a:ext>
              </a:extLst>
            </a:blip>
            <a:stretch>
              <a:fillRect/>
            </a:stretch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</p:spPr>
        </p:pic>
        <p:pic>
          <p:nvPicPr>
            <p:cNvPr id="1457" name="Рисунок 1456">
              <a:extLst>
                <a:ext uri="{FF2B5EF4-FFF2-40B4-BE49-F238E27FC236}">
                  <a16:creationId xmlns:a16="http://schemas.microsoft.com/office/drawing/2014/main" id="{1B421EDC-6D1B-8348-ACD9-447DBC0E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4">
              <a:extLst>
                <a:ext uri="{96DAC541-7B7A-43D3-8B79-37D633B846F1}">
                  <asvg:svgBlip xmlns:asvg="http://schemas.microsoft.com/office/drawing/2016/SVG/main" r:embed="rId185"/>
                </a:ext>
              </a:extLst>
            </a:blip>
            <a:stretch>
              <a:fillRect/>
            </a:stretch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</p:spPr>
        </p:pic>
        <p:pic>
          <p:nvPicPr>
            <p:cNvPr id="1461" name="Рисунок 1460">
              <a:extLst>
                <a:ext uri="{FF2B5EF4-FFF2-40B4-BE49-F238E27FC236}">
                  <a16:creationId xmlns:a16="http://schemas.microsoft.com/office/drawing/2014/main" id="{4BF2BE7B-60FC-0842-9E59-14C538A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</p:spPr>
        </p:pic>
        <p:pic>
          <p:nvPicPr>
            <p:cNvPr id="1465" name="Рисунок 1464">
              <a:extLst>
                <a:ext uri="{FF2B5EF4-FFF2-40B4-BE49-F238E27FC236}">
                  <a16:creationId xmlns:a16="http://schemas.microsoft.com/office/drawing/2014/main" id="{80627A45-D3A7-4C4D-9241-85A6E6E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</p:spPr>
        </p:pic>
        <p:pic>
          <p:nvPicPr>
            <p:cNvPr id="1467" name="Рисунок 1466">
              <a:extLst>
                <a:ext uri="{FF2B5EF4-FFF2-40B4-BE49-F238E27FC236}">
                  <a16:creationId xmlns:a16="http://schemas.microsoft.com/office/drawing/2014/main" id="{AAAD0F64-7C03-FB45-8471-9130A24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0">
              <a:extLst>
                <a:ext uri="{96DAC541-7B7A-43D3-8B79-37D633B846F1}">
                  <asvg:svgBlip xmlns:asvg="http://schemas.microsoft.com/office/drawing/2016/SVG/main" r:embed="rId191"/>
                </a:ext>
              </a:extLst>
            </a:blip>
            <a:stretch>
              <a:fillRect/>
            </a:stretch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</p:spPr>
        </p:pic>
        <p:pic>
          <p:nvPicPr>
            <p:cNvPr id="1469" name="Рисунок 1468">
              <a:extLst>
                <a:ext uri="{FF2B5EF4-FFF2-40B4-BE49-F238E27FC236}">
                  <a16:creationId xmlns:a16="http://schemas.microsoft.com/office/drawing/2014/main" id="{91CCE2BF-53D6-1C4F-9B28-853AC7A7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2">
              <a:extLst>
                <a:ext uri="{96DAC541-7B7A-43D3-8B79-37D633B846F1}">
                  <asvg:svgBlip xmlns:asvg="http://schemas.microsoft.com/office/drawing/2016/SVG/main" r:embed="rId193"/>
                </a:ext>
              </a:extLst>
            </a:blip>
            <a:stretch>
              <a:fillRect/>
            </a:stretch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</p:spPr>
        </p:pic>
        <p:pic>
          <p:nvPicPr>
            <p:cNvPr id="1471" name="Рисунок 1470">
              <a:extLst>
                <a:ext uri="{FF2B5EF4-FFF2-40B4-BE49-F238E27FC236}">
                  <a16:creationId xmlns:a16="http://schemas.microsoft.com/office/drawing/2014/main" id="{7129AEB2-6FF3-5747-803B-E344B35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4">
              <a:extLst>
                <a:ext uri="{96DAC541-7B7A-43D3-8B79-37D633B846F1}">
                  <asvg:svgBlip xmlns:asvg="http://schemas.microsoft.com/office/drawing/2016/SVG/main" r:embed="rId195"/>
                </a:ext>
              </a:extLst>
            </a:blip>
            <a:stretch>
              <a:fillRect/>
            </a:stretch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</p:spPr>
        </p:pic>
        <p:pic>
          <p:nvPicPr>
            <p:cNvPr id="1385" name="Рисунок 1384">
              <a:extLst>
                <a:ext uri="{FF2B5EF4-FFF2-40B4-BE49-F238E27FC236}">
                  <a16:creationId xmlns:a16="http://schemas.microsoft.com/office/drawing/2014/main" id="{6F416861-0F03-554C-AD40-EE9B180B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6">
              <a:extLst>
                <a:ext uri="{96DAC541-7B7A-43D3-8B79-37D633B846F1}">
                  <asvg:svgBlip xmlns:asvg="http://schemas.microsoft.com/office/drawing/2016/SVG/main" r:embed="rId197"/>
                </a:ext>
              </a:extLst>
            </a:blip>
            <a:stretch>
              <a:fillRect/>
            </a:stretch>
          </p:blipFill>
          <p:spPr>
            <a:xfrm>
              <a:off x="646934" y="5158737"/>
              <a:ext cx="321991" cy="321991"/>
            </a:xfrm>
            <a:prstGeom prst="rect">
              <a:avLst/>
            </a:prstGeom>
          </p:spPr>
        </p:pic>
        <p:pic>
          <p:nvPicPr>
            <p:cNvPr id="1387" name="Рисунок 1386">
              <a:extLst>
                <a:ext uri="{FF2B5EF4-FFF2-40B4-BE49-F238E27FC236}">
                  <a16:creationId xmlns:a16="http://schemas.microsoft.com/office/drawing/2014/main" id="{9087906A-16CC-724F-B3CB-C55AC15D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8">
              <a:extLst>
                <a:ext uri="{96DAC541-7B7A-43D3-8B79-37D633B846F1}">
                  <asvg:svgBlip xmlns:asvg="http://schemas.microsoft.com/office/drawing/2016/SVG/main" r:embed="rId199"/>
                </a:ext>
              </a:extLst>
            </a:blip>
            <a:stretch>
              <a:fillRect/>
            </a:stretch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</p:spPr>
        </p:pic>
        <p:pic>
          <p:nvPicPr>
            <p:cNvPr id="1389" name="Рисунок 1388">
              <a:extLst>
                <a:ext uri="{FF2B5EF4-FFF2-40B4-BE49-F238E27FC236}">
                  <a16:creationId xmlns:a16="http://schemas.microsoft.com/office/drawing/2014/main" id="{769839BD-9EC3-624C-A887-9541BEB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0">
              <a:extLst>
                <a:ext uri="{96DAC541-7B7A-43D3-8B79-37D633B846F1}">
                  <asvg:svgBlip xmlns:asvg="http://schemas.microsoft.com/office/drawing/2016/SVG/main" r:embed="rId201"/>
                </a:ext>
              </a:extLst>
            </a:blip>
            <a:stretch>
              <a:fillRect/>
            </a:stretch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</p:spPr>
        </p:pic>
        <p:pic>
          <p:nvPicPr>
            <p:cNvPr id="1391" name="Рисунок 1390">
              <a:extLst>
                <a:ext uri="{FF2B5EF4-FFF2-40B4-BE49-F238E27FC236}">
                  <a16:creationId xmlns:a16="http://schemas.microsoft.com/office/drawing/2014/main" id="{EB417662-346E-8246-9BDA-65B1B92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2">
              <a:extLst>
                <a:ext uri="{96DAC541-7B7A-43D3-8B79-37D633B846F1}">
                  <asvg:svgBlip xmlns:asvg="http://schemas.microsoft.com/office/drawing/2016/SVG/main" r:embed="rId203"/>
                </a:ext>
              </a:extLst>
            </a:blip>
            <a:stretch>
              <a:fillRect/>
            </a:stretch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</p:spPr>
        </p:pic>
        <p:pic>
          <p:nvPicPr>
            <p:cNvPr id="1393" name="Рисунок 1392">
              <a:extLst>
                <a:ext uri="{FF2B5EF4-FFF2-40B4-BE49-F238E27FC236}">
                  <a16:creationId xmlns:a16="http://schemas.microsoft.com/office/drawing/2014/main" id="{F24CB545-B885-D847-99D0-714AACF4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4">
              <a:extLst>
                <a:ext uri="{96DAC541-7B7A-43D3-8B79-37D633B846F1}">
                  <asvg:svgBlip xmlns:asvg="http://schemas.microsoft.com/office/drawing/2016/SVG/main" r:embed="rId205"/>
                </a:ext>
              </a:extLst>
            </a:blip>
            <a:stretch>
              <a:fillRect/>
            </a:stretch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</p:spPr>
        </p:pic>
        <p:pic>
          <p:nvPicPr>
            <p:cNvPr id="1395" name="Рисунок 1394">
              <a:extLst>
                <a:ext uri="{FF2B5EF4-FFF2-40B4-BE49-F238E27FC236}">
                  <a16:creationId xmlns:a16="http://schemas.microsoft.com/office/drawing/2014/main" id="{9E4E028A-720A-F94B-9C9E-5256D04F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6">
              <a:extLst>
                <a:ext uri="{96DAC541-7B7A-43D3-8B79-37D633B846F1}">
                  <asvg:svgBlip xmlns:asvg="http://schemas.microsoft.com/office/drawing/2016/SVG/main" r:embed="rId207"/>
                </a:ext>
              </a:extLst>
            </a:blip>
            <a:stretch>
              <a:fillRect/>
            </a:stretch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</p:spPr>
        </p:pic>
        <p:pic>
          <p:nvPicPr>
            <p:cNvPr id="1397" name="Рисунок 1396">
              <a:extLst>
                <a:ext uri="{FF2B5EF4-FFF2-40B4-BE49-F238E27FC236}">
                  <a16:creationId xmlns:a16="http://schemas.microsoft.com/office/drawing/2014/main" id="{B5E41ECB-194F-DB4F-B96E-47C8012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8">
              <a:extLst>
                <a:ext uri="{96DAC541-7B7A-43D3-8B79-37D633B846F1}">
                  <asvg:svgBlip xmlns:asvg="http://schemas.microsoft.com/office/drawing/2016/SVG/main" r:embed="rId209"/>
                </a:ext>
              </a:extLst>
            </a:blip>
            <a:stretch>
              <a:fillRect/>
            </a:stretch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</p:spPr>
        </p:pic>
        <p:pic>
          <p:nvPicPr>
            <p:cNvPr id="1399" name="Рисунок 1398">
              <a:extLst>
                <a:ext uri="{FF2B5EF4-FFF2-40B4-BE49-F238E27FC236}">
                  <a16:creationId xmlns:a16="http://schemas.microsoft.com/office/drawing/2014/main" id="{44AD40F2-3C05-B942-98A1-C345A833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0">
              <a:extLst>
                <a:ext uri="{96DAC541-7B7A-43D3-8B79-37D633B846F1}">
                  <asvg:svgBlip xmlns:asvg="http://schemas.microsoft.com/office/drawing/2016/SVG/main" r:embed="rId211"/>
                </a:ext>
              </a:extLst>
            </a:blip>
            <a:stretch>
              <a:fillRect/>
            </a:stretch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</p:spPr>
        </p:pic>
        <p:pic>
          <p:nvPicPr>
            <p:cNvPr id="1401" name="Рисунок 1400">
              <a:extLst>
                <a:ext uri="{FF2B5EF4-FFF2-40B4-BE49-F238E27FC236}">
                  <a16:creationId xmlns:a16="http://schemas.microsoft.com/office/drawing/2014/main" id="{D9F1AF60-1237-4040-9FA7-3E0CC57A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2">
              <a:extLst>
                <a:ext uri="{96DAC541-7B7A-43D3-8B79-37D633B846F1}">
                  <asvg:svgBlip xmlns:asvg="http://schemas.microsoft.com/office/drawing/2016/SVG/main" r:embed="rId213"/>
                </a:ext>
              </a:extLst>
            </a:blip>
            <a:stretch>
              <a:fillRect/>
            </a:stretch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</p:spPr>
        </p:pic>
        <p:pic>
          <p:nvPicPr>
            <p:cNvPr id="1403" name="Рисунок 1402">
              <a:extLst>
                <a:ext uri="{FF2B5EF4-FFF2-40B4-BE49-F238E27FC236}">
                  <a16:creationId xmlns:a16="http://schemas.microsoft.com/office/drawing/2014/main" id="{6D11200E-1F86-DA4E-A145-A711DA38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4">
              <a:extLst>
                <a:ext uri="{96DAC541-7B7A-43D3-8B79-37D633B846F1}">
                  <asvg:svgBlip xmlns:asvg="http://schemas.microsoft.com/office/drawing/2016/SVG/main" r:embed="rId215"/>
                </a:ext>
              </a:extLst>
            </a:blip>
            <a:stretch>
              <a:fillRect/>
            </a:stretch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</p:spPr>
        </p:pic>
        <p:pic>
          <p:nvPicPr>
            <p:cNvPr id="1405" name="Рисунок 1404">
              <a:extLst>
                <a:ext uri="{FF2B5EF4-FFF2-40B4-BE49-F238E27FC236}">
                  <a16:creationId xmlns:a16="http://schemas.microsoft.com/office/drawing/2014/main" id="{3ADE6101-D7EF-BD4D-8802-DF3F3DCA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6">
              <a:extLst>
                <a:ext uri="{96DAC541-7B7A-43D3-8B79-37D633B846F1}">
                  <asvg:svgBlip xmlns:asvg="http://schemas.microsoft.com/office/drawing/2016/SVG/main" r:embed="rId217"/>
                </a:ext>
              </a:extLst>
            </a:blip>
            <a:stretch>
              <a:fillRect/>
            </a:stretch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</p:spPr>
        </p:pic>
        <p:pic>
          <p:nvPicPr>
            <p:cNvPr id="1407" name="Рисунок 1406">
              <a:extLst>
                <a:ext uri="{FF2B5EF4-FFF2-40B4-BE49-F238E27FC236}">
                  <a16:creationId xmlns:a16="http://schemas.microsoft.com/office/drawing/2014/main" id="{D6E0E05B-22F7-8A40-9069-67879B8B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8">
              <a:extLst>
                <a:ext uri="{96DAC541-7B7A-43D3-8B79-37D633B846F1}">
                  <asvg:svgBlip xmlns:asvg="http://schemas.microsoft.com/office/drawing/2016/SVG/main" r:embed="rId219"/>
                </a:ext>
              </a:extLst>
            </a:blip>
            <a:stretch>
              <a:fillRect/>
            </a:stretch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</p:spPr>
        </p:pic>
        <p:pic>
          <p:nvPicPr>
            <p:cNvPr id="1409" name="Рисунок 1408">
              <a:extLst>
                <a:ext uri="{FF2B5EF4-FFF2-40B4-BE49-F238E27FC236}">
                  <a16:creationId xmlns:a16="http://schemas.microsoft.com/office/drawing/2014/main" id="{A0E11AA6-6BD0-DC41-BDBE-03184125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0">
              <a:extLst>
                <a:ext uri="{96DAC541-7B7A-43D3-8B79-37D633B846F1}">
                  <asvg:svgBlip xmlns:asvg="http://schemas.microsoft.com/office/drawing/2016/SVG/main" r:embed="rId221"/>
                </a:ext>
              </a:extLst>
            </a:blip>
            <a:stretch>
              <a:fillRect/>
            </a:stretch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</p:spPr>
        </p:pic>
        <p:pic>
          <p:nvPicPr>
            <p:cNvPr id="1411" name="Рисунок 1410">
              <a:extLst>
                <a:ext uri="{FF2B5EF4-FFF2-40B4-BE49-F238E27FC236}">
                  <a16:creationId xmlns:a16="http://schemas.microsoft.com/office/drawing/2014/main" id="{0A79F3E7-6291-8549-9781-54C3AF71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2">
              <a:extLst>
                <a:ext uri="{96DAC541-7B7A-43D3-8B79-37D633B846F1}">
                  <asvg:svgBlip xmlns:asvg="http://schemas.microsoft.com/office/drawing/2016/SVG/main" r:embed="rId223"/>
                </a:ext>
              </a:extLst>
            </a:blip>
            <a:stretch>
              <a:fillRect/>
            </a:stretch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</p:spPr>
        </p:pic>
        <p:pic>
          <p:nvPicPr>
            <p:cNvPr id="1413" name="Рисунок 1412">
              <a:extLst>
                <a:ext uri="{FF2B5EF4-FFF2-40B4-BE49-F238E27FC236}">
                  <a16:creationId xmlns:a16="http://schemas.microsoft.com/office/drawing/2014/main" id="{C43CAFAC-EA3A-C946-906E-420DAEF8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4">
              <a:extLst>
                <a:ext uri="{96DAC541-7B7A-43D3-8B79-37D633B846F1}">
                  <asvg:svgBlip xmlns:asvg="http://schemas.microsoft.com/office/drawing/2016/SVG/main" r:embed="rId225"/>
                </a:ext>
              </a:extLst>
            </a:blip>
            <a:stretch>
              <a:fillRect/>
            </a:stretch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</p:spPr>
        </p:pic>
        <p:pic>
          <p:nvPicPr>
            <p:cNvPr id="1415" name="Рисунок 1414">
              <a:extLst>
                <a:ext uri="{FF2B5EF4-FFF2-40B4-BE49-F238E27FC236}">
                  <a16:creationId xmlns:a16="http://schemas.microsoft.com/office/drawing/2014/main" id="{49405EAF-22D2-8144-88FC-D38170E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6">
              <a:extLst>
                <a:ext uri="{96DAC541-7B7A-43D3-8B79-37D633B846F1}">
                  <asvg:svgBlip xmlns:asvg="http://schemas.microsoft.com/office/drawing/2016/SVG/main" r:embed="rId227"/>
                </a:ext>
              </a:extLst>
            </a:blip>
            <a:stretch>
              <a:fillRect/>
            </a:stretch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</p:spPr>
        </p:pic>
        <p:pic>
          <p:nvPicPr>
            <p:cNvPr id="1417" name="Рисунок 1416">
              <a:extLst>
                <a:ext uri="{FF2B5EF4-FFF2-40B4-BE49-F238E27FC236}">
                  <a16:creationId xmlns:a16="http://schemas.microsoft.com/office/drawing/2014/main" id="{15DEDB94-3D00-A345-9FC0-B6287BCF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8">
              <a:extLst>
                <a:ext uri="{96DAC541-7B7A-43D3-8B79-37D633B846F1}">
                  <asvg:svgBlip xmlns:asvg="http://schemas.microsoft.com/office/drawing/2016/SVG/main" r:embed="rId229"/>
                </a:ext>
              </a:extLst>
            </a:blip>
            <a:stretch>
              <a:fillRect/>
            </a:stretch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</p:spPr>
        </p:pic>
        <p:pic>
          <p:nvPicPr>
            <p:cNvPr id="1419" name="Рисунок 1418">
              <a:extLst>
                <a:ext uri="{FF2B5EF4-FFF2-40B4-BE49-F238E27FC236}">
                  <a16:creationId xmlns:a16="http://schemas.microsoft.com/office/drawing/2014/main" id="{DBDCC117-11BB-B443-95AB-4D2DFA23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</p:spPr>
        </p:pic>
        <p:pic>
          <p:nvPicPr>
            <p:cNvPr id="1423" name="Рисунок 1422">
              <a:extLst>
                <a:ext uri="{FF2B5EF4-FFF2-40B4-BE49-F238E27FC236}">
                  <a16:creationId xmlns:a16="http://schemas.microsoft.com/office/drawing/2014/main" id="{B69D260A-0A9A-3142-B024-8B5898E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0">
              <a:extLst>
                <a:ext uri="{96DAC541-7B7A-43D3-8B79-37D633B846F1}">
                  <asvg:svgBlip xmlns:asvg="http://schemas.microsoft.com/office/drawing/2016/SVG/main" r:embed="rId231"/>
                </a:ext>
              </a:extLst>
            </a:blip>
            <a:stretch>
              <a:fillRect/>
            </a:stretch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</p:spPr>
        </p:pic>
        <p:pic>
          <p:nvPicPr>
            <p:cNvPr id="1473" name="Рисунок 1472">
              <a:extLst>
                <a:ext uri="{FF2B5EF4-FFF2-40B4-BE49-F238E27FC236}">
                  <a16:creationId xmlns:a16="http://schemas.microsoft.com/office/drawing/2014/main" id="{B29F6F9D-B9E4-6A47-8EA0-AFF5A33A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2">
              <a:extLst>
                <a:ext uri="{96DAC541-7B7A-43D3-8B79-37D633B846F1}">
                  <asvg:svgBlip xmlns:asvg="http://schemas.microsoft.com/office/drawing/2016/SVG/main" r:embed="rId233"/>
                </a:ext>
              </a:extLst>
            </a:blip>
            <a:stretch>
              <a:fillRect/>
            </a:stretch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</p:spPr>
        </p:pic>
        <p:pic>
          <p:nvPicPr>
            <p:cNvPr id="645" name="Рисунок 644">
              <a:extLst>
                <a:ext uri="{FF2B5EF4-FFF2-40B4-BE49-F238E27FC236}">
                  <a16:creationId xmlns:a16="http://schemas.microsoft.com/office/drawing/2014/main" id="{C86FA871-E4DB-7F45-B672-E1478D6E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E3F799-46B2-9D32-92C9-7C3212D356B0}"/>
              </a:ext>
            </a:extLst>
          </p:cNvPr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725347" y="1812664"/>
            <a:ext cx="243578" cy="2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9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Интерфейсные иконки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2EF364-E8AE-9A4E-A679-0F1FF9CCE6FB}"/>
              </a:ext>
            </a:extLst>
          </p:cNvPr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  <a:solidFill>
            <a:schemeClr val="bg1"/>
          </a:solidFill>
        </p:grpSpPr>
        <p:pic>
          <p:nvPicPr>
            <p:cNvPr id="1223" name="Рисунок 1222">
              <a:extLst>
                <a:ext uri="{FF2B5EF4-FFF2-40B4-BE49-F238E27FC236}">
                  <a16:creationId xmlns:a16="http://schemas.microsoft.com/office/drawing/2014/main" id="{3DE3F7FD-143A-B64D-8A77-F7A1B98D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</p:spPr>
        </p:pic>
        <p:pic>
          <p:nvPicPr>
            <p:cNvPr id="1225" name="Рисунок 1224">
              <a:extLst>
                <a:ext uri="{FF2B5EF4-FFF2-40B4-BE49-F238E27FC236}">
                  <a16:creationId xmlns:a16="http://schemas.microsoft.com/office/drawing/2014/main" id="{2EDBCCD3-48B8-FA43-AD80-CAAD2FF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</p:spPr>
        </p:pic>
        <p:pic>
          <p:nvPicPr>
            <p:cNvPr id="1227" name="Рисунок 1226">
              <a:extLst>
                <a:ext uri="{FF2B5EF4-FFF2-40B4-BE49-F238E27FC236}">
                  <a16:creationId xmlns:a16="http://schemas.microsoft.com/office/drawing/2014/main" id="{DF15B931-F347-D340-A331-39D37567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</p:spPr>
        </p:pic>
        <p:pic>
          <p:nvPicPr>
            <p:cNvPr id="1229" name="Рисунок 1228">
              <a:extLst>
                <a:ext uri="{FF2B5EF4-FFF2-40B4-BE49-F238E27FC236}">
                  <a16:creationId xmlns:a16="http://schemas.microsoft.com/office/drawing/2014/main" id="{9B8F8228-F50B-FB49-B6B1-B5D5A7B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</p:spPr>
        </p:pic>
        <p:pic>
          <p:nvPicPr>
            <p:cNvPr id="1231" name="Рисунок 1230">
              <a:extLst>
                <a:ext uri="{FF2B5EF4-FFF2-40B4-BE49-F238E27FC236}">
                  <a16:creationId xmlns:a16="http://schemas.microsoft.com/office/drawing/2014/main" id="{8213E1DE-9C8D-0E42-B110-41D5F3BCB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</p:spPr>
        </p:pic>
        <p:pic>
          <p:nvPicPr>
            <p:cNvPr id="1233" name="Рисунок 1232">
              <a:extLst>
                <a:ext uri="{FF2B5EF4-FFF2-40B4-BE49-F238E27FC236}">
                  <a16:creationId xmlns:a16="http://schemas.microsoft.com/office/drawing/2014/main" id="{888BAA30-FDA2-4C48-BE38-9215939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</p:spPr>
        </p:pic>
        <p:pic>
          <p:nvPicPr>
            <p:cNvPr id="1235" name="Рисунок 1234">
              <a:extLst>
                <a:ext uri="{FF2B5EF4-FFF2-40B4-BE49-F238E27FC236}">
                  <a16:creationId xmlns:a16="http://schemas.microsoft.com/office/drawing/2014/main" id="{B2FEF164-6356-A641-A701-A3BF964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</p:spPr>
        </p:pic>
        <p:pic>
          <p:nvPicPr>
            <p:cNvPr id="1237" name="Рисунок 1236">
              <a:extLst>
                <a:ext uri="{FF2B5EF4-FFF2-40B4-BE49-F238E27FC236}">
                  <a16:creationId xmlns:a16="http://schemas.microsoft.com/office/drawing/2014/main" id="{58070ABF-BF5C-1748-B6C9-D5FCF9C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</p:spPr>
        </p:pic>
        <p:pic>
          <p:nvPicPr>
            <p:cNvPr id="1239" name="Рисунок 1238">
              <a:extLst>
                <a:ext uri="{FF2B5EF4-FFF2-40B4-BE49-F238E27FC236}">
                  <a16:creationId xmlns:a16="http://schemas.microsoft.com/office/drawing/2014/main" id="{3F6A0456-E541-1D45-AB21-AB4D3B3A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</p:spPr>
        </p:pic>
        <p:pic>
          <p:nvPicPr>
            <p:cNvPr id="1241" name="Рисунок 1240">
              <a:extLst>
                <a:ext uri="{FF2B5EF4-FFF2-40B4-BE49-F238E27FC236}">
                  <a16:creationId xmlns:a16="http://schemas.microsoft.com/office/drawing/2014/main" id="{F4909DDB-BAE3-2842-A629-94287422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</p:spPr>
        </p:pic>
        <p:pic>
          <p:nvPicPr>
            <p:cNvPr id="1243" name="Рисунок 1242">
              <a:extLst>
                <a:ext uri="{FF2B5EF4-FFF2-40B4-BE49-F238E27FC236}">
                  <a16:creationId xmlns:a16="http://schemas.microsoft.com/office/drawing/2014/main" id="{6F252675-CF98-9348-86BC-B30C372F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</p:spPr>
        </p:pic>
        <p:pic>
          <p:nvPicPr>
            <p:cNvPr id="1245" name="Рисунок 1244">
              <a:extLst>
                <a:ext uri="{FF2B5EF4-FFF2-40B4-BE49-F238E27FC236}">
                  <a16:creationId xmlns:a16="http://schemas.microsoft.com/office/drawing/2014/main" id="{922A6D23-2489-6F47-B364-7C44BB5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</p:spPr>
        </p:pic>
        <p:pic>
          <p:nvPicPr>
            <p:cNvPr id="1247" name="Рисунок 1246">
              <a:extLst>
                <a:ext uri="{FF2B5EF4-FFF2-40B4-BE49-F238E27FC236}">
                  <a16:creationId xmlns:a16="http://schemas.microsoft.com/office/drawing/2014/main" id="{7CEAF8DB-9FD6-C548-A72F-6E166D1B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</p:spPr>
        </p:pic>
        <p:pic>
          <p:nvPicPr>
            <p:cNvPr id="1249" name="Рисунок 1248">
              <a:extLst>
                <a:ext uri="{FF2B5EF4-FFF2-40B4-BE49-F238E27FC236}">
                  <a16:creationId xmlns:a16="http://schemas.microsoft.com/office/drawing/2014/main" id="{46F390DC-F41A-7E4C-AA17-D88BB30D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</p:spPr>
        </p:pic>
        <p:pic>
          <p:nvPicPr>
            <p:cNvPr id="1251" name="Рисунок 1250">
              <a:extLst>
                <a:ext uri="{FF2B5EF4-FFF2-40B4-BE49-F238E27FC236}">
                  <a16:creationId xmlns:a16="http://schemas.microsoft.com/office/drawing/2014/main" id="{EBF6A561-6D50-D94B-A8ED-435D473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</p:spPr>
        </p:pic>
        <p:pic>
          <p:nvPicPr>
            <p:cNvPr id="1253" name="Рисунок 1252">
              <a:extLst>
                <a:ext uri="{FF2B5EF4-FFF2-40B4-BE49-F238E27FC236}">
                  <a16:creationId xmlns:a16="http://schemas.microsoft.com/office/drawing/2014/main" id="{6072A233-43B2-4343-9057-31DDB0A9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</p:spPr>
        </p:pic>
        <p:pic>
          <p:nvPicPr>
            <p:cNvPr id="1255" name="Рисунок 1254">
              <a:extLst>
                <a:ext uri="{FF2B5EF4-FFF2-40B4-BE49-F238E27FC236}">
                  <a16:creationId xmlns:a16="http://schemas.microsoft.com/office/drawing/2014/main" id="{D08D68F7-E816-6045-850C-9548FA97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</p:spPr>
        </p:pic>
        <p:pic>
          <p:nvPicPr>
            <p:cNvPr id="1257" name="Рисунок 1256">
              <a:extLst>
                <a:ext uri="{FF2B5EF4-FFF2-40B4-BE49-F238E27FC236}">
                  <a16:creationId xmlns:a16="http://schemas.microsoft.com/office/drawing/2014/main" id="{9AA97F2C-06D4-0646-8738-D8D193D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</p:spPr>
        </p:pic>
        <p:pic>
          <p:nvPicPr>
            <p:cNvPr id="1259" name="Рисунок 1258">
              <a:extLst>
                <a:ext uri="{FF2B5EF4-FFF2-40B4-BE49-F238E27FC236}">
                  <a16:creationId xmlns:a16="http://schemas.microsoft.com/office/drawing/2014/main" id="{9A1E9828-106A-9449-B0BA-61D62825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</p:spPr>
        </p:pic>
        <p:pic>
          <p:nvPicPr>
            <p:cNvPr id="1262" name="Рисунок 1261">
              <a:extLst>
                <a:ext uri="{FF2B5EF4-FFF2-40B4-BE49-F238E27FC236}">
                  <a16:creationId xmlns:a16="http://schemas.microsoft.com/office/drawing/2014/main" id="{177E3491-52A2-694E-80F2-BD8BA9F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75973" y="3191058"/>
              <a:ext cx="335408" cy="335408"/>
            </a:xfrm>
            <a:prstGeom prst="rect">
              <a:avLst/>
            </a:prstGeom>
          </p:spPr>
        </p:pic>
        <p:pic>
          <p:nvPicPr>
            <p:cNvPr id="1264" name="Рисунок 1263">
              <a:extLst>
                <a:ext uri="{FF2B5EF4-FFF2-40B4-BE49-F238E27FC236}">
                  <a16:creationId xmlns:a16="http://schemas.microsoft.com/office/drawing/2014/main" id="{2B70056D-8E81-3C48-860B-4C31D081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</p:spPr>
        </p:pic>
        <p:pic>
          <p:nvPicPr>
            <p:cNvPr id="1266" name="Рисунок 1265">
              <a:extLst>
                <a:ext uri="{FF2B5EF4-FFF2-40B4-BE49-F238E27FC236}">
                  <a16:creationId xmlns:a16="http://schemas.microsoft.com/office/drawing/2014/main" id="{D031E29F-F4AC-124F-9AEA-AE9FECF5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</p:spPr>
        </p:pic>
        <p:pic>
          <p:nvPicPr>
            <p:cNvPr id="1268" name="Рисунок 1267">
              <a:extLst>
                <a:ext uri="{FF2B5EF4-FFF2-40B4-BE49-F238E27FC236}">
                  <a16:creationId xmlns:a16="http://schemas.microsoft.com/office/drawing/2014/main" id="{D22F3694-113E-0E4D-9165-F88100C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</p:spPr>
        </p:pic>
        <p:pic>
          <p:nvPicPr>
            <p:cNvPr id="1270" name="Рисунок 1269">
              <a:extLst>
                <a:ext uri="{FF2B5EF4-FFF2-40B4-BE49-F238E27FC236}">
                  <a16:creationId xmlns:a16="http://schemas.microsoft.com/office/drawing/2014/main" id="{4C5A44C7-B19C-2647-9815-C5B8E0F9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</p:spPr>
        </p:pic>
        <p:pic>
          <p:nvPicPr>
            <p:cNvPr id="1272" name="Рисунок 1271">
              <a:extLst>
                <a:ext uri="{FF2B5EF4-FFF2-40B4-BE49-F238E27FC236}">
                  <a16:creationId xmlns:a16="http://schemas.microsoft.com/office/drawing/2014/main" id="{0459AFA4-6C58-BD46-83D7-FF66FBAE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</p:spPr>
        </p:pic>
        <p:pic>
          <p:nvPicPr>
            <p:cNvPr id="1274" name="Рисунок 1273">
              <a:extLst>
                <a:ext uri="{FF2B5EF4-FFF2-40B4-BE49-F238E27FC236}">
                  <a16:creationId xmlns:a16="http://schemas.microsoft.com/office/drawing/2014/main" id="{FB8C89E8-0385-5E40-9032-2DC641E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</p:spPr>
        </p:pic>
        <p:pic>
          <p:nvPicPr>
            <p:cNvPr id="1276" name="Рисунок 1275">
              <a:extLst>
                <a:ext uri="{FF2B5EF4-FFF2-40B4-BE49-F238E27FC236}">
                  <a16:creationId xmlns:a16="http://schemas.microsoft.com/office/drawing/2014/main" id="{F2F389D2-007C-1C48-823F-DAAD1CB1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</p:spPr>
        </p:pic>
        <p:pic>
          <p:nvPicPr>
            <p:cNvPr id="1278" name="Рисунок 1277">
              <a:extLst>
                <a:ext uri="{FF2B5EF4-FFF2-40B4-BE49-F238E27FC236}">
                  <a16:creationId xmlns:a16="http://schemas.microsoft.com/office/drawing/2014/main" id="{BA6D40F6-268D-2D45-A03C-69930E88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</p:spPr>
        </p:pic>
        <p:pic>
          <p:nvPicPr>
            <p:cNvPr id="1280" name="Рисунок 1279">
              <a:extLst>
                <a:ext uri="{FF2B5EF4-FFF2-40B4-BE49-F238E27FC236}">
                  <a16:creationId xmlns:a16="http://schemas.microsoft.com/office/drawing/2014/main" id="{9AB5F46D-3F86-0B44-B8CA-4D8D65EF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</p:spPr>
        </p:pic>
        <p:pic>
          <p:nvPicPr>
            <p:cNvPr id="1282" name="Рисунок 1281">
              <a:extLst>
                <a:ext uri="{FF2B5EF4-FFF2-40B4-BE49-F238E27FC236}">
                  <a16:creationId xmlns:a16="http://schemas.microsoft.com/office/drawing/2014/main" id="{9160DD2B-8CDE-B440-97CA-FE49F9F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</p:spPr>
        </p:pic>
        <p:pic>
          <p:nvPicPr>
            <p:cNvPr id="1284" name="Рисунок 1283">
              <a:extLst>
                <a:ext uri="{FF2B5EF4-FFF2-40B4-BE49-F238E27FC236}">
                  <a16:creationId xmlns:a16="http://schemas.microsoft.com/office/drawing/2014/main" id="{E9B25CF2-F336-304B-9A4E-6CD965A7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</p:spPr>
        </p:pic>
        <p:pic>
          <p:nvPicPr>
            <p:cNvPr id="1286" name="Рисунок 1285">
              <a:extLst>
                <a:ext uri="{FF2B5EF4-FFF2-40B4-BE49-F238E27FC236}">
                  <a16:creationId xmlns:a16="http://schemas.microsoft.com/office/drawing/2014/main" id="{014C286D-B861-2641-B530-E6ADD7A2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</p:spPr>
        </p:pic>
        <p:pic>
          <p:nvPicPr>
            <p:cNvPr id="1288" name="Рисунок 1287">
              <a:extLst>
                <a:ext uri="{FF2B5EF4-FFF2-40B4-BE49-F238E27FC236}">
                  <a16:creationId xmlns:a16="http://schemas.microsoft.com/office/drawing/2014/main" id="{BD17683C-CA60-4D43-B1D9-233967221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</p:spPr>
        </p:pic>
        <p:pic>
          <p:nvPicPr>
            <p:cNvPr id="1290" name="Рисунок 1289">
              <a:extLst>
                <a:ext uri="{FF2B5EF4-FFF2-40B4-BE49-F238E27FC236}">
                  <a16:creationId xmlns:a16="http://schemas.microsoft.com/office/drawing/2014/main" id="{08AEF420-8A99-9645-9594-91F4F84E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</p:spPr>
        </p:pic>
        <p:pic>
          <p:nvPicPr>
            <p:cNvPr id="1292" name="Рисунок 1291">
              <a:extLst>
                <a:ext uri="{FF2B5EF4-FFF2-40B4-BE49-F238E27FC236}">
                  <a16:creationId xmlns:a16="http://schemas.microsoft.com/office/drawing/2014/main" id="{71A26E50-EF9E-1043-BE0E-4860C93A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</p:spPr>
        </p:pic>
        <p:pic>
          <p:nvPicPr>
            <p:cNvPr id="1294" name="Рисунок 1293">
              <a:extLst>
                <a:ext uri="{FF2B5EF4-FFF2-40B4-BE49-F238E27FC236}">
                  <a16:creationId xmlns:a16="http://schemas.microsoft.com/office/drawing/2014/main" id="{AB101898-A3CF-744F-93F6-A26E4B03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</p:spPr>
        </p:pic>
        <p:pic>
          <p:nvPicPr>
            <p:cNvPr id="1296" name="Рисунок 1295">
              <a:extLst>
                <a:ext uri="{FF2B5EF4-FFF2-40B4-BE49-F238E27FC236}">
                  <a16:creationId xmlns:a16="http://schemas.microsoft.com/office/drawing/2014/main" id="{53C3FB35-C347-5945-BCD5-41CEF7DD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</p:spPr>
        </p:pic>
        <p:pic>
          <p:nvPicPr>
            <p:cNvPr id="1298" name="Рисунок 1297">
              <a:extLst>
                <a:ext uri="{FF2B5EF4-FFF2-40B4-BE49-F238E27FC236}">
                  <a16:creationId xmlns:a16="http://schemas.microsoft.com/office/drawing/2014/main" id="{66A4BA37-2571-574D-A341-177E6D6D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</p:spPr>
        </p:pic>
        <p:pic>
          <p:nvPicPr>
            <p:cNvPr id="1300" name="Рисунок 1299">
              <a:extLst>
                <a:ext uri="{FF2B5EF4-FFF2-40B4-BE49-F238E27FC236}">
                  <a16:creationId xmlns:a16="http://schemas.microsoft.com/office/drawing/2014/main" id="{4A0A30D7-BA11-B642-B1C3-DC162DB0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</p:spPr>
        </p:pic>
        <p:pic>
          <p:nvPicPr>
            <p:cNvPr id="1303" name="Рисунок 1302">
              <a:extLst>
                <a:ext uri="{FF2B5EF4-FFF2-40B4-BE49-F238E27FC236}">
                  <a16:creationId xmlns:a16="http://schemas.microsoft.com/office/drawing/2014/main" id="{C9826993-D7CD-4744-A7DF-0E96A4E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685339" y="3798388"/>
              <a:ext cx="295159" cy="321991"/>
            </a:xfrm>
            <a:prstGeom prst="rect">
              <a:avLst/>
            </a:prstGeom>
          </p:spPr>
        </p:pic>
        <p:pic>
          <p:nvPicPr>
            <p:cNvPr id="1305" name="Рисунок 1304">
              <a:extLst>
                <a:ext uri="{FF2B5EF4-FFF2-40B4-BE49-F238E27FC236}">
                  <a16:creationId xmlns:a16="http://schemas.microsoft.com/office/drawing/2014/main" id="{1000FD98-A3E0-0548-94F5-0617398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</p:spPr>
        </p:pic>
        <p:pic>
          <p:nvPicPr>
            <p:cNvPr id="1307" name="Рисунок 1306">
              <a:extLst>
                <a:ext uri="{FF2B5EF4-FFF2-40B4-BE49-F238E27FC236}">
                  <a16:creationId xmlns:a16="http://schemas.microsoft.com/office/drawing/2014/main" id="{8FC34AD9-57E5-3842-B470-3CC61CE1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</p:spPr>
        </p:pic>
        <p:pic>
          <p:nvPicPr>
            <p:cNvPr id="1309" name="Рисунок 1308">
              <a:extLst>
                <a:ext uri="{FF2B5EF4-FFF2-40B4-BE49-F238E27FC236}">
                  <a16:creationId xmlns:a16="http://schemas.microsoft.com/office/drawing/2014/main" id="{3A6CEA17-968F-A64A-AEF1-C22B212E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</p:spPr>
        </p:pic>
        <p:pic>
          <p:nvPicPr>
            <p:cNvPr id="1311" name="Рисунок 1310">
              <a:extLst>
                <a:ext uri="{FF2B5EF4-FFF2-40B4-BE49-F238E27FC236}">
                  <a16:creationId xmlns:a16="http://schemas.microsoft.com/office/drawing/2014/main" id="{16EDF089-A12F-EF43-B9AD-937E4EE3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</p:spPr>
        </p:pic>
        <p:pic>
          <p:nvPicPr>
            <p:cNvPr id="1313" name="Рисунок 1312">
              <a:extLst>
                <a:ext uri="{FF2B5EF4-FFF2-40B4-BE49-F238E27FC236}">
                  <a16:creationId xmlns:a16="http://schemas.microsoft.com/office/drawing/2014/main" id="{8C93A68C-69CE-064C-A764-9745DDE2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</p:spPr>
        </p:pic>
        <p:pic>
          <p:nvPicPr>
            <p:cNvPr id="1315" name="Рисунок 1314">
              <a:extLst>
                <a:ext uri="{FF2B5EF4-FFF2-40B4-BE49-F238E27FC236}">
                  <a16:creationId xmlns:a16="http://schemas.microsoft.com/office/drawing/2014/main" id="{FFABB040-CB6E-424F-9CDB-7F34C09B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</p:spPr>
        </p:pic>
        <p:pic>
          <p:nvPicPr>
            <p:cNvPr id="1317" name="Рисунок 1316">
              <a:extLst>
                <a:ext uri="{FF2B5EF4-FFF2-40B4-BE49-F238E27FC236}">
                  <a16:creationId xmlns:a16="http://schemas.microsoft.com/office/drawing/2014/main" id="{8C1C507E-1F0E-F549-BB66-F3814285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</p:spPr>
        </p:pic>
        <p:pic>
          <p:nvPicPr>
            <p:cNvPr id="1319" name="Рисунок 1318">
              <a:extLst>
                <a:ext uri="{FF2B5EF4-FFF2-40B4-BE49-F238E27FC236}">
                  <a16:creationId xmlns:a16="http://schemas.microsoft.com/office/drawing/2014/main" id="{C61787F9-35F5-844B-B2E0-29E8FE71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</p:spPr>
        </p:pic>
        <p:pic>
          <p:nvPicPr>
            <p:cNvPr id="1321" name="Рисунок 1320">
              <a:extLst>
                <a:ext uri="{FF2B5EF4-FFF2-40B4-BE49-F238E27FC236}">
                  <a16:creationId xmlns:a16="http://schemas.microsoft.com/office/drawing/2014/main" id="{16AD0EC9-B721-B541-A564-8638B13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</p:spPr>
        </p:pic>
        <p:pic>
          <p:nvPicPr>
            <p:cNvPr id="1323" name="Рисунок 1322">
              <a:extLst>
                <a:ext uri="{FF2B5EF4-FFF2-40B4-BE49-F238E27FC236}">
                  <a16:creationId xmlns:a16="http://schemas.microsoft.com/office/drawing/2014/main" id="{2F6D3920-B37E-5C47-A309-AD00C691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</p:spPr>
        </p:pic>
        <p:pic>
          <p:nvPicPr>
            <p:cNvPr id="1325" name="Рисунок 1324">
              <a:extLst>
                <a:ext uri="{FF2B5EF4-FFF2-40B4-BE49-F238E27FC236}">
                  <a16:creationId xmlns:a16="http://schemas.microsoft.com/office/drawing/2014/main" id="{2BAC483E-63BF-DB4D-8D95-8C61E03B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</p:spPr>
        </p:pic>
        <p:pic>
          <p:nvPicPr>
            <p:cNvPr id="1327" name="Рисунок 1326">
              <a:extLst>
                <a:ext uri="{FF2B5EF4-FFF2-40B4-BE49-F238E27FC236}">
                  <a16:creationId xmlns:a16="http://schemas.microsoft.com/office/drawing/2014/main" id="{1D11CB0D-2776-2C43-A8B2-5568C678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</p:spPr>
        </p:pic>
        <p:pic>
          <p:nvPicPr>
            <p:cNvPr id="1329" name="Рисунок 1328">
              <a:extLst>
                <a:ext uri="{FF2B5EF4-FFF2-40B4-BE49-F238E27FC236}">
                  <a16:creationId xmlns:a16="http://schemas.microsoft.com/office/drawing/2014/main" id="{813C5B54-21FC-684F-9807-913DE255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</p:spPr>
        </p:pic>
        <p:pic>
          <p:nvPicPr>
            <p:cNvPr id="1331" name="Рисунок 1330">
              <a:extLst>
                <a:ext uri="{FF2B5EF4-FFF2-40B4-BE49-F238E27FC236}">
                  <a16:creationId xmlns:a16="http://schemas.microsoft.com/office/drawing/2014/main" id="{D5A5FA12-3CBE-924D-9C60-BB2B0FF5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</p:spPr>
        </p:pic>
        <p:pic>
          <p:nvPicPr>
            <p:cNvPr id="1333" name="Рисунок 1332">
              <a:extLst>
                <a:ext uri="{FF2B5EF4-FFF2-40B4-BE49-F238E27FC236}">
                  <a16:creationId xmlns:a16="http://schemas.microsoft.com/office/drawing/2014/main" id="{0A8FFDDC-CA13-B24E-AA87-41E38A4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</p:spPr>
        </p:pic>
        <p:pic>
          <p:nvPicPr>
            <p:cNvPr id="1335" name="Рисунок 1334">
              <a:extLst>
                <a:ext uri="{FF2B5EF4-FFF2-40B4-BE49-F238E27FC236}">
                  <a16:creationId xmlns:a16="http://schemas.microsoft.com/office/drawing/2014/main" id="{3A0DA5D3-C5AF-E44C-A6FE-A3BD573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</p:spPr>
        </p:pic>
        <p:pic>
          <p:nvPicPr>
            <p:cNvPr id="1337" name="Рисунок 1336">
              <a:extLst>
                <a:ext uri="{FF2B5EF4-FFF2-40B4-BE49-F238E27FC236}">
                  <a16:creationId xmlns:a16="http://schemas.microsoft.com/office/drawing/2014/main" id="{2E929427-ABC4-DE4C-801C-27AF9DE5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</p:spPr>
        </p:pic>
        <p:pic>
          <p:nvPicPr>
            <p:cNvPr id="1339" name="Рисунок 1338">
              <a:extLst>
                <a:ext uri="{FF2B5EF4-FFF2-40B4-BE49-F238E27FC236}">
                  <a16:creationId xmlns:a16="http://schemas.microsoft.com/office/drawing/2014/main" id="{8C269C75-EB37-7342-B967-DD68BB5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</p:spPr>
        </p:pic>
        <p:pic>
          <p:nvPicPr>
            <p:cNvPr id="1341" name="Рисунок 1340">
              <a:extLst>
                <a:ext uri="{FF2B5EF4-FFF2-40B4-BE49-F238E27FC236}">
                  <a16:creationId xmlns:a16="http://schemas.microsoft.com/office/drawing/2014/main" id="{D0AD595A-42E8-3A4E-8A67-4A2362E9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</p:spPr>
        </p:pic>
        <p:pic>
          <p:nvPicPr>
            <p:cNvPr id="1344" name="Рисунок 1343">
              <a:extLst>
                <a:ext uri="{FF2B5EF4-FFF2-40B4-BE49-F238E27FC236}">
                  <a16:creationId xmlns:a16="http://schemas.microsoft.com/office/drawing/2014/main" id="{127506E6-2A99-7F48-A810-AE2540F2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651799" y="4462206"/>
              <a:ext cx="362240" cy="321991"/>
            </a:xfrm>
            <a:prstGeom prst="rect">
              <a:avLst/>
            </a:prstGeom>
          </p:spPr>
        </p:pic>
        <p:pic>
          <p:nvPicPr>
            <p:cNvPr id="1346" name="Рисунок 1345">
              <a:extLst>
                <a:ext uri="{FF2B5EF4-FFF2-40B4-BE49-F238E27FC236}">
                  <a16:creationId xmlns:a16="http://schemas.microsoft.com/office/drawing/2014/main" id="{B9654E8B-7DB2-A243-828C-82DB5EF1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</p:spPr>
        </p:pic>
        <p:pic>
          <p:nvPicPr>
            <p:cNvPr id="1348" name="Рисунок 1347">
              <a:extLst>
                <a:ext uri="{FF2B5EF4-FFF2-40B4-BE49-F238E27FC236}">
                  <a16:creationId xmlns:a16="http://schemas.microsoft.com/office/drawing/2014/main" id="{84A59EE9-2CAE-7840-9782-C2E22EE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</p:spPr>
        </p:pic>
        <p:pic>
          <p:nvPicPr>
            <p:cNvPr id="1350" name="Рисунок 1349">
              <a:extLst>
                <a:ext uri="{FF2B5EF4-FFF2-40B4-BE49-F238E27FC236}">
                  <a16:creationId xmlns:a16="http://schemas.microsoft.com/office/drawing/2014/main" id="{CAD0E4AA-8834-B448-B222-E3F55BC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</p:spPr>
        </p:pic>
        <p:pic>
          <p:nvPicPr>
            <p:cNvPr id="1352" name="Рисунок 1351">
              <a:extLst>
                <a:ext uri="{FF2B5EF4-FFF2-40B4-BE49-F238E27FC236}">
                  <a16:creationId xmlns:a16="http://schemas.microsoft.com/office/drawing/2014/main" id="{F8FE667D-E4FE-CA4D-A95C-D8923A0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</p:spPr>
        </p:pic>
        <p:pic>
          <p:nvPicPr>
            <p:cNvPr id="1354" name="Рисунок 1353">
              <a:extLst>
                <a:ext uri="{FF2B5EF4-FFF2-40B4-BE49-F238E27FC236}">
                  <a16:creationId xmlns:a16="http://schemas.microsoft.com/office/drawing/2014/main" id="{6CBCB40B-FDB9-0447-8515-1B6FB6BD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96DAC541-7B7A-43D3-8B79-37D633B846F1}">
                  <asvg:svgBlip xmlns:asvg="http://schemas.microsoft.com/office/drawing/2016/SVG/main" r:embed="rId129"/>
                </a:ext>
              </a:extLst>
            </a:blip>
            <a:stretch>
              <a:fillRect/>
            </a:stretch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</p:spPr>
        </p:pic>
        <p:pic>
          <p:nvPicPr>
            <p:cNvPr id="1356" name="Рисунок 1355">
              <a:extLst>
                <a:ext uri="{FF2B5EF4-FFF2-40B4-BE49-F238E27FC236}">
                  <a16:creationId xmlns:a16="http://schemas.microsoft.com/office/drawing/2014/main" id="{416D0450-25D9-7D40-AF64-041531E4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</p:spPr>
        </p:pic>
        <p:pic>
          <p:nvPicPr>
            <p:cNvPr id="1358" name="Рисунок 1357">
              <a:extLst>
                <a:ext uri="{FF2B5EF4-FFF2-40B4-BE49-F238E27FC236}">
                  <a16:creationId xmlns:a16="http://schemas.microsoft.com/office/drawing/2014/main" id="{F1635E3F-2337-2B4E-BB87-FA52DC0E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96DAC541-7B7A-43D3-8B79-37D633B846F1}">
                  <asvg:svgBlip xmlns:asvg="http://schemas.microsoft.com/office/drawing/2016/SVG/main" r:embed="rId133"/>
                </a:ext>
              </a:extLst>
            </a:blip>
            <a:stretch>
              <a:fillRect/>
            </a:stretch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</p:spPr>
        </p:pic>
        <p:pic>
          <p:nvPicPr>
            <p:cNvPr id="1360" name="Рисунок 1359">
              <a:extLst>
                <a:ext uri="{FF2B5EF4-FFF2-40B4-BE49-F238E27FC236}">
                  <a16:creationId xmlns:a16="http://schemas.microsoft.com/office/drawing/2014/main" id="{138152EB-0063-BB4B-B76F-4EC2D13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96DAC541-7B7A-43D3-8B79-37D633B846F1}">
                  <asvg:svgBlip xmlns:asvg="http://schemas.microsoft.com/office/drawing/2016/SVG/main" r:embed="rId135"/>
                </a:ext>
              </a:extLst>
            </a:blip>
            <a:stretch>
              <a:fillRect/>
            </a:stretch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</p:spPr>
        </p:pic>
        <p:pic>
          <p:nvPicPr>
            <p:cNvPr id="1362" name="Рисунок 1361">
              <a:extLst>
                <a:ext uri="{FF2B5EF4-FFF2-40B4-BE49-F238E27FC236}">
                  <a16:creationId xmlns:a16="http://schemas.microsoft.com/office/drawing/2014/main" id="{0971E84B-2A20-644E-ADF1-BB4DBD67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96DAC541-7B7A-43D3-8B79-37D633B846F1}">
                  <asvg:svgBlip xmlns:asvg="http://schemas.microsoft.com/office/drawing/2016/SVG/main" r:embed="rId137"/>
                </a:ext>
              </a:extLst>
            </a:blip>
            <a:stretch>
              <a:fillRect/>
            </a:stretch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</p:spPr>
        </p:pic>
        <p:pic>
          <p:nvPicPr>
            <p:cNvPr id="1364" name="Рисунок 1363">
              <a:extLst>
                <a:ext uri="{FF2B5EF4-FFF2-40B4-BE49-F238E27FC236}">
                  <a16:creationId xmlns:a16="http://schemas.microsoft.com/office/drawing/2014/main" id="{19E509DF-055F-3D4E-97F9-BA3E93B2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96DAC541-7B7A-43D3-8B79-37D633B846F1}">
                  <asvg:svgBlip xmlns:asvg="http://schemas.microsoft.com/office/drawing/2016/SVG/main" r:embed="rId139"/>
                </a:ext>
              </a:extLst>
            </a:blip>
            <a:stretch>
              <a:fillRect/>
            </a:stretch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</p:spPr>
        </p:pic>
        <p:pic>
          <p:nvPicPr>
            <p:cNvPr id="1366" name="Рисунок 1365">
              <a:extLst>
                <a:ext uri="{FF2B5EF4-FFF2-40B4-BE49-F238E27FC236}">
                  <a16:creationId xmlns:a16="http://schemas.microsoft.com/office/drawing/2014/main" id="{A158A4EC-63AC-AB4A-9A3A-D9E716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96DAC541-7B7A-43D3-8B79-37D633B846F1}">
                  <asvg:svgBlip xmlns:asvg="http://schemas.microsoft.com/office/drawing/2016/SVG/main" r:embed="rId141"/>
                </a:ext>
              </a:extLst>
            </a:blip>
            <a:stretch>
              <a:fillRect/>
            </a:stretch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</p:spPr>
        </p:pic>
        <p:pic>
          <p:nvPicPr>
            <p:cNvPr id="1368" name="Рисунок 1367">
              <a:extLst>
                <a:ext uri="{FF2B5EF4-FFF2-40B4-BE49-F238E27FC236}">
                  <a16:creationId xmlns:a16="http://schemas.microsoft.com/office/drawing/2014/main" id="{BAFAE273-EAD3-2E44-B841-046544D0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96DAC541-7B7A-43D3-8B79-37D633B846F1}">
                  <asvg:svgBlip xmlns:asvg="http://schemas.microsoft.com/office/drawing/2016/SVG/main" r:embed="rId143"/>
                </a:ext>
              </a:extLst>
            </a:blip>
            <a:stretch>
              <a:fillRect/>
            </a:stretch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</p:spPr>
        </p:pic>
        <p:pic>
          <p:nvPicPr>
            <p:cNvPr id="1370" name="Рисунок 1369">
              <a:extLst>
                <a:ext uri="{FF2B5EF4-FFF2-40B4-BE49-F238E27FC236}">
                  <a16:creationId xmlns:a16="http://schemas.microsoft.com/office/drawing/2014/main" id="{CB22F426-4DE6-C146-A565-03FD4EE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96DAC541-7B7A-43D3-8B79-37D633B846F1}">
                  <asvg:svgBlip xmlns:asvg="http://schemas.microsoft.com/office/drawing/2016/SVG/main" r:embed="rId145"/>
                </a:ext>
              </a:extLst>
            </a:blip>
            <a:stretch>
              <a:fillRect/>
            </a:stretch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</p:spPr>
        </p:pic>
        <p:pic>
          <p:nvPicPr>
            <p:cNvPr id="1372" name="Рисунок 1371">
              <a:extLst>
                <a:ext uri="{FF2B5EF4-FFF2-40B4-BE49-F238E27FC236}">
                  <a16:creationId xmlns:a16="http://schemas.microsoft.com/office/drawing/2014/main" id="{38C69237-21BE-A24D-94D7-9535760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96DAC541-7B7A-43D3-8B79-37D633B846F1}">
                  <asvg:svgBlip xmlns:asvg="http://schemas.microsoft.com/office/drawing/2016/SVG/main" r:embed="rId147"/>
                </a:ext>
              </a:extLst>
            </a:blip>
            <a:stretch>
              <a:fillRect/>
            </a:stretch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</p:spPr>
        </p:pic>
        <p:pic>
          <p:nvPicPr>
            <p:cNvPr id="1374" name="Рисунок 1373">
              <a:extLst>
                <a:ext uri="{FF2B5EF4-FFF2-40B4-BE49-F238E27FC236}">
                  <a16:creationId xmlns:a16="http://schemas.microsoft.com/office/drawing/2014/main" id="{F19A9434-02F1-B045-8EB6-F4F6FFE6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</p:spPr>
        </p:pic>
        <p:pic>
          <p:nvPicPr>
            <p:cNvPr id="1376" name="Рисунок 1375">
              <a:extLst>
                <a:ext uri="{FF2B5EF4-FFF2-40B4-BE49-F238E27FC236}">
                  <a16:creationId xmlns:a16="http://schemas.microsoft.com/office/drawing/2014/main" id="{BF910AB8-FCE8-2649-A4A2-C8CC1C59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</p:spPr>
        </p:pic>
        <p:pic>
          <p:nvPicPr>
            <p:cNvPr id="1378" name="Рисунок 1377">
              <a:extLst>
                <a:ext uri="{FF2B5EF4-FFF2-40B4-BE49-F238E27FC236}">
                  <a16:creationId xmlns:a16="http://schemas.microsoft.com/office/drawing/2014/main" id="{2CBC0D70-F9C2-C249-BFE9-E7A0C429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96DAC541-7B7A-43D3-8B79-37D633B846F1}">
                  <asvg:svgBlip xmlns:asvg="http://schemas.microsoft.com/office/drawing/2016/SVG/main" r:embed="rId153"/>
                </a:ext>
              </a:extLst>
            </a:blip>
            <a:stretch>
              <a:fillRect/>
            </a:stretch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</p:spPr>
        </p:pic>
        <p:pic>
          <p:nvPicPr>
            <p:cNvPr id="1380" name="Рисунок 1379">
              <a:extLst>
                <a:ext uri="{FF2B5EF4-FFF2-40B4-BE49-F238E27FC236}">
                  <a16:creationId xmlns:a16="http://schemas.microsoft.com/office/drawing/2014/main" id="{745E4A61-0CEB-A04C-9E95-418C4CFE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4">
              <a:extLst>
                <a:ext uri="{96DAC541-7B7A-43D3-8B79-37D633B846F1}">
                  <asvg:svgBlip xmlns:asvg="http://schemas.microsoft.com/office/drawing/2016/SVG/main" r:embed="rId155"/>
                </a:ext>
              </a:extLst>
            </a:blip>
            <a:stretch>
              <a:fillRect/>
            </a:stretch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</p:spPr>
        </p:pic>
        <p:pic>
          <p:nvPicPr>
            <p:cNvPr id="1382" name="Рисунок 1381">
              <a:extLst>
                <a:ext uri="{FF2B5EF4-FFF2-40B4-BE49-F238E27FC236}">
                  <a16:creationId xmlns:a16="http://schemas.microsoft.com/office/drawing/2014/main" id="{5D96DB6F-6217-BA42-B939-FD68E434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6">
              <a:extLst>
                <a:ext uri="{96DAC541-7B7A-43D3-8B79-37D633B846F1}">
                  <asvg:svgBlip xmlns:asvg="http://schemas.microsoft.com/office/drawing/2016/SVG/main" r:embed="rId157"/>
                </a:ext>
              </a:extLst>
            </a:blip>
            <a:stretch>
              <a:fillRect/>
            </a:stretch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</p:spPr>
        </p:pic>
        <p:pic>
          <p:nvPicPr>
            <p:cNvPr id="1427" name="Рисунок 1426">
              <a:extLst>
                <a:ext uri="{FF2B5EF4-FFF2-40B4-BE49-F238E27FC236}">
                  <a16:creationId xmlns:a16="http://schemas.microsoft.com/office/drawing/2014/main" id="{C88EE747-7330-B44D-97E0-E3BB5E1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8">
              <a:extLst>
                <a:ext uri="{96DAC541-7B7A-43D3-8B79-37D633B846F1}">
                  <asvg:svgBlip xmlns:asvg="http://schemas.microsoft.com/office/drawing/2016/SVG/main" r:embed="rId159"/>
                </a:ext>
              </a:extLst>
            </a:blip>
            <a:stretch>
              <a:fillRect/>
            </a:stretch>
          </p:blipFill>
          <p:spPr>
            <a:xfrm>
              <a:off x="675973" y="5785965"/>
              <a:ext cx="335408" cy="335408"/>
            </a:xfrm>
            <a:prstGeom prst="rect">
              <a:avLst/>
            </a:prstGeom>
          </p:spPr>
        </p:pic>
        <p:pic>
          <p:nvPicPr>
            <p:cNvPr id="1429" name="Рисунок 1428">
              <a:extLst>
                <a:ext uri="{FF2B5EF4-FFF2-40B4-BE49-F238E27FC236}">
                  <a16:creationId xmlns:a16="http://schemas.microsoft.com/office/drawing/2014/main" id="{BEE63938-D624-6041-ACEE-D7F464B1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0">
              <a:extLst>
                <a:ext uri="{96DAC541-7B7A-43D3-8B79-37D633B846F1}">
                  <asvg:svgBlip xmlns:asvg="http://schemas.microsoft.com/office/drawing/2016/SVG/main" r:embed="rId161"/>
                </a:ext>
              </a:extLst>
            </a:blip>
            <a:stretch>
              <a:fillRect/>
            </a:stretch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</p:spPr>
        </p:pic>
        <p:pic>
          <p:nvPicPr>
            <p:cNvPr id="1431" name="Рисунок 1430">
              <a:extLst>
                <a:ext uri="{FF2B5EF4-FFF2-40B4-BE49-F238E27FC236}">
                  <a16:creationId xmlns:a16="http://schemas.microsoft.com/office/drawing/2014/main" id="{83B09E9C-C12C-E94A-BBA0-F82E5F78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2">
              <a:extLst>
                <a:ext uri="{96DAC541-7B7A-43D3-8B79-37D633B846F1}">
                  <asvg:svgBlip xmlns:asvg="http://schemas.microsoft.com/office/drawing/2016/SVG/main" r:embed="rId163"/>
                </a:ext>
              </a:extLst>
            </a:blip>
            <a:stretch>
              <a:fillRect/>
            </a:stretch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</p:spPr>
        </p:pic>
        <p:pic>
          <p:nvPicPr>
            <p:cNvPr id="1433" name="Рисунок 1432">
              <a:extLst>
                <a:ext uri="{FF2B5EF4-FFF2-40B4-BE49-F238E27FC236}">
                  <a16:creationId xmlns:a16="http://schemas.microsoft.com/office/drawing/2014/main" id="{6208CE1A-EDAA-7D47-9877-B84A7DA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">
              <a:extLst>
                <a:ext uri="{96DAC541-7B7A-43D3-8B79-37D633B846F1}">
                  <asvg:svgBlip xmlns:asvg="http://schemas.microsoft.com/office/drawing/2016/SVG/main" r:embed="rId165"/>
                </a:ext>
              </a:extLst>
            </a:blip>
            <a:stretch>
              <a:fillRect/>
            </a:stretch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</p:spPr>
        </p:pic>
        <p:pic>
          <p:nvPicPr>
            <p:cNvPr id="1435" name="Рисунок 1434">
              <a:extLst>
                <a:ext uri="{FF2B5EF4-FFF2-40B4-BE49-F238E27FC236}">
                  <a16:creationId xmlns:a16="http://schemas.microsoft.com/office/drawing/2014/main" id="{57D9793F-BBCF-BE4F-880A-FFE33B57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>
              <a:extLst>
                <a:ext uri="{96DAC541-7B7A-43D3-8B79-37D633B846F1}">
                  <asvg:svgBlip xmlns:asvg="http://schemas.microsoft.com/office/drawing/2016/SVG/main" r:embed="rId167"/>
                </a:ext>
              </a:extLst>
            </a:blip>
            <a:stretch>
              <a:fillRect/>
            </a:stretch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</p:spPr>
        </p:pic>
        <p:pic>
          <p:nvPicPr>
            <p:cNvPr id="1437" name="Рисунок 1436">
              <a:extLst>
                <a:ext uri="{FF2B5EF4-FFF2-40B4-BE49-F238E27FC236}">
                  <a16:creationId xmlns:a16="http://schemas.microsoft.com/office/drawing/2014/main" id="{06BE6454-E982-D54A-B1C1-B27999D5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8">
              <a:extLs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</p:spPr>
        </p:pic>
        <p:pic>
          <p:nvPicPr>
            <p:cNvPr id="1439" name="Рисунок 1438">
              <a:extLst>
                <a:ext uri="{FF2B5EF4-FFF2-40B4-BE49-F238E27FC236}">
                  <a16:creationId xmlns:a16="http://schemas.microsoft.com/office/drawing/2014/main" id="{008CA44B-2889-2D47-97D4-2ABC5D57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0">
              <a:extLst>
                <a:ext uri="{96DAC541-7B7A-43D3-8B79-37D633B846F1}">
                  <asvg:svgBlip xmlns:asvg="http://schemas.microsoft.com/office/drawing/2016/SVG/main" r:embed="rId171"/>
                </a:ext>
              </a:extLst>
            </a:blip>
            <a:stretch>
              <a:fillRect/>
            </a:stretch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</p:spPr>
        </p:pic>
        <p:pic>
          <p:nvPicPr>
            <p:cNvPr id="1441" name="Рисунок 1440">
              <a:extLst>
                <a:ext uri="{FF2B5EF4-FFF2-40B4-BE49-F238E27FC236}">
                  <a16:creationId xmlns:a16="http://schemas.microsoft.com/office/drawing/2014/main" id="{D0235130-CF21-864E-B28F-70C48B09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2">
              <a:extLst>
                <a:ext uri="{96DAC541-7B7A-43D3-8B79-37D633B846F1}">
                  <asvg:svgBlip xmlns:asvg="http://schemas.microsoft.com/office/drawing/2016/SVG/main" r:embed="rId173"/>
                </a:ext>
              </a:extLst>
            </a:blip>
            <a:stretch>
              <a:fillRect/>
            </a:stretch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</p:spPr>
        </p:pic>
        <p:pic>
          <p:nvPicPr>
            <p:cNvPr id="1443" name="Рисунок 1442">
              <a:extLst>
                <a:ext uri="{FF2B5EF4-FFF2-40B4-BE49-F238E27FC236}">
                  <a16:creationId xmlns:a16="http://schemas.microsoft.com/office/drawing/2014/main" id="{26E18E22-C323-944A-AF4B-CE025B66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4">
              <a:extLst>
                <a:ext uri="{96DAC541-7B7A-43D3-8B79-37D633B846F1}">
                  <asvg:svgBlip xmlns:asvg="http://schemas.microsoft.com/office/drawing/2016/SVG/main" r:embed="rId175"/>
                </a:ext>
              </a:extLst>
            </a:blip>
            <a:stretch>
              <a:fillRect/>
            </a:stretch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</p:spPr>
        </p:pic>
        <p:pic>
          <p:nvPicPr>
            <p:cNvPr id="1447" name="Рисунок 1446">
              <a:extLst>
                <a:ext uri="{FF2B5EF4-FFF2-40B4-BE49-F238E27FC236}">
                  <a16:creationId xmlns:a16="http://schemas.microsoft.com/office/drawing/2014/main" id="{6DEEBFD6-A9C3-5D4B-B93A-75DAEFD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6">
              <a:extLst>
                <a:ext uri="{96DAC541-7B7A-43D3-8B79-37D633B846F1}">
                  <asvg:svgBlip xmlns:asvg="http://schemas.microsoft.com/office/drawing/2016/SVG/main" r:embed="rId177"/>
                </a:ext>
              </a:extLst>
            </a:blip>
            <a:stretch>
              <a:fillRect/>
            </a:stretch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</p:spPr>
        </p:pic>
        <p:pic>
          <p:nvPicPr>
            <p:cNvPr id="1449" name="Рисунок 1448">
              <a:extLst>
                <a:ext uri="{FF2B5EF4-FFF2-40B4-BE49-F238E27FC236}">
                  <a16:creationId xmlns:a16="http://schemas.microsoft.com/office/drawing/2014/main" id="{B7379D7D-ABC5-0147-A38A-018C9238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8">
              <a:extLst>
                <a:ext uri="{96DAC541-7B7A-43D3-8B79-37D633B846F1}">
                  <asvg:svgBlip xmlns:asvg="http://schemas.microsoft.com/office/drawing/2016/SVG/main" r:embed="rId179"/>
                </a:ext>
              </a:extLst>
            </a:blip>
            <a:stretch>
              <a:fillRect/>
            </a:stretch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</p:spPr>
        </p:pic>
        <p:pic>
          <p:nvPicPr>
            <p:cNvPr id="1453" name="Рисунок 1452">
              <a:extLst>
                <a:ext uri="{FF2B5EF4-FFF2-40B4-BE49-F238E27FC236}">
                  <a16:creationId xmlns:a16="http://schemas.microsoft.com/office/drawing/2014/main" id="{B34D984B-1CBD-3B4E-9B59-20B5A109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0">
              <a:extLst>
                <a:ext uri="{96DAC541-7B7A-43D3-8B79-37D633B846F1}">
                  <asvg:svgBlip xmlns:asvg="http://schemas.microsoft.com/office/drawing/2016/SVG/main" r:embed="rId181"/>
                </a:ext>
              </a:extLst>
            </a:blip>
            <a:stretch>
              <a:fillRect/>
            </a:stretch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</p:spPr>
        </p:pic>
        <p:pic>
          <p:nvPicPr>
            <p:cNvPr id="1455" name="Рисунок 1454">
              <a:extLst>
                <a:ext uri="{FF2B5EF4-FFF2-40B4-BE49-F238E27FC236}">
                  <a16:creationId xmlns:a16="http://schemas.microsoft.com/office/drawing/2014/main" id="{24C25600-45CB-8B45-B962-A23CD7B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2">
              <a:extLst>
                <a:ext uri="{96DAC541-7B7A-43D3-8B79-37D633B846F1}">
                  <asvg:svgBlip xmlns:asvg="http://schemas.microsoft.com/office/drawing/2016/SVG/main" r:embed="rId183"/>
                </a:ext>
              </a:extLst>
            </a:blip>
            <a:stretch>
              <a:fillRect/>
            </a:stretch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</p:spPr>
        </p:pic>
        <p:pic>
          <p:nvPicPr>
            <p:cNvPr id="1457" name="Рисунок 1456">
              <a:extLst>
                <a:ext uri="{FF2B5EF4-FFF2-40B4-BE49-F238E27FC236}">
                  <a16:creationId xmlns:a16="http://schemas.microsoft.com/office/drawing/2014/main" id="{1B421EDC-6D1B-8348-ACD9-447DBC0E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4">
              <a:extLst>
                <a:ext uri="{96DAC541-7B7A-43D3-8B79-37D633B846F1}">
                  <asvg:svgBlip xmlns:asvg="http://schemas.microsoft.com/office/drawing/2016/SVG/main" r:embed="rId185"/>
                </a:ext>
              </a:extLst>
            </a:blip>
            <a:stretch>
              <a:fillRect/>
            </a:stretch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</p:spPr>
        </p:pic>
        <p:pic>
          <p:nvPicPr>
            <p:cNvPr id="1461" name="Рисунок 1460">
              <a:extLst>
                <a:ext uri="{FF2B5EF4-FFF2-40B4-BE49-F238E27FC236}">
                  <a16:creationId xmlns:a16="http://schemas.microsoft.com/office/drawing/2014/main" id="{4BF2BE7B-60FC-0842-9E59-14C538A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</p:spPr>
        </p:pic>
        <p:pic>
          <p:nvPicPr>
            <p:cNvPr id="1465" name="Рисунок 1464">
              <a:extLst>
                <a:ext uri="{FF2B5EF4-FFF2-40B4-BE49-F238E27FC236}">
                  <a16:creationId xmlns:a16="http://schemas.microsoft.com/office/drawing/2014/main" id="{80627A45-D3A7-4C4D-9241-85A6E6E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</p:spPr>
        </p:pic>
        <p:pic>
          <p:nvPicPr>
            <p:cNvPr id="1467" name="Рисунок 1466">
              <a:extLst>
                <a:ext uri="{FF2B5EF4-FFF2-40B4-BE49-F238E27FC236}">
                  <a16:creationId xmlns:a16="http://schemas.microsoft.com/office/drawing/2014/main" id="{AAAD0F64-7C03-FB45-8471-9130A24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0">
              <a:extLst>
                <a:ext uri="{96DAC541-7B7A-43D3-8B79-37D633B846F1}">
                  <asvg:svgBlip xmlns:asvg="http://schemas.microsoft.com/office/drawing/2016/SVG/main" r:embed="rId191"/>
                </a:ext>
              </a:extLst>
            </a:blip>
            <a:stretch>
              <a:fillRect/>
            </a:stretch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</p:spPr>
        </p:pic>
        <p:pic>
          <p:nvPicPr>
            <p:cNvPr id="1469" name="Рисунок 1468">
              <a:extLst>
                <a:ext uri="{FF2B5EF4-FFF2-40B4-BE49-F238E27FC236}">
                  <a16:creationId xmlns:a16="http://schemas.microsoft.com/office/drawing/2014/main" id="{91CCE2BF-53D6-1C4F-9B28-853AC7A7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2">
              <a:extLst>
                <a:ext uri="{96DAC541-7B7A-43D3-8B79-37D633B846F1}">
                  <asvg:svgBlip xmlns:asvg="http://schemas.microsoft.com/office/drawing/2016/SVG/main" r:embed="rId193"/>
                </a:ext>
              </a:extLst>
            </a:blip>
            <a:stretch>
              <a:fillRect/>
            </a:stretch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</p:spPr>
        </p:pic>
        <p:pic>
          <p:nvPicPr>
            <p:cNvPr id="1471" name="Рисунок 1470">
              <a:extLst>
                <a:ext uri="{FF2B5EF4-FFF2-40B4-BE49-F238E27FC236}">
                  <a16:creationId xmlns:a16="http://schemas.microsoft.com/office/drawing/2014/main" id="{7129AEB2-6FF3-5747-803B-E344B35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4">
              <a:extLst>
                <a:ext uri="{96DAC541-7B7A-43D3-8B79-37D633B846F1}">
                  <asvg:svgBlip xmlns:asvg="http://schemas.microsoft.com/office/drawing/2016/SVG/main" r:embed="rId195"/>
                </a:ext>
              </a:extLst>
            </a:blip>
            <a:stretch>
              <a:fillRect/>
            </a:stretch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</p:spPr>
        </p:pic>
        <p:pic>
          <p:nvPicPr>
            <p:cNvPr id="1385" name="Рисунок 1384">
              <a:extLst>
                <a:ext uri="{FF2B5EF4-FFF2-40B4-BE49-F238E27FC236}">
                  <a16:creationId xmlns:a16="http://schemas.microsoft.com/office/drawing/2014/main" id="{6F416861-0F03-554C-AD40-EE9B180B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6">
              <a:extLst>
                <a:ext uri="{96DAC541-7B7A-43D3-8B79-37D633B846F1}">
                  <asvg:svgBlip xmlns:asvg="http://schemas.microsoft.com/office/drawing/2016/SVG/main" r:embed="rId197"/>
                </a:ext>
              </a:extLst>
            </a:blip>
            <a:stretch>
              <a:fillRect/>
            </a:stretch>
          </p:blipFill>
          <p:spPr>
            <a:xfrm>
              <a:off x="646934" y="5158737"/>
              <a:ext cx="321991" cy="321991"/>
            </a:xfrm>
            <a:prstGeom prst="rect">
              <a:avLst/>
            </a:prstGeom>
          </p:spPr>
        </p:pic>
        <p:pic>
          <p:nvPicPr>
            <p:cNvPr id="1387" name="Рисунок 1386">
              <a:extLst>
                <a:ext uri="{FF2B5EF4-FFF2-40B4-BE49-F238E27FC236}">
                  <a16:creationId xmlns:a16="http://schemas.microsoft.com/office/drawing/2014/main" id="{9087906A-16CC-724F-B3CB-C55AC15D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8">
              <a:extLst>
                <a:ext uri="{96DAC541-7B7A-43D3-8B79-37D633B846F1}">
                  <asvg:svgBlip xmlns:asvg="http://schemas.microsoft.com/office/drawing/2016/SVG/main" r:embed="rId199"/>
                </a:ext>
              </a:extLst>
            </a:blip>
            <a:stretch>
              <a:fillRect/>
            </a:stretch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</p:spPr>
        </p:pic>
        <p:pic>
          <p:nvPicPr>
            <p:cNvPr id="1389" name="Рисунок 1388">
              <a:extLst>
                <a:ext uri="{FF2B5EF4-FFF2-40B4-BE49-F238E27FC236}">
                  <a16:creationId xmlns:a16="http://schemas.microsoft.com/office/drawing/2014/main" id="{769839BD-9EC3-624C-A887-9541BEB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0">
              <a:extLst>
                <a:ext uri="{96DAC541-7B7A-43D3-8B79-37D633B846F1}">
                  <asvg:svgBlip xmlns:asvg="http://schemas.microsoft.com/office/drawing/2016/SVG/main" r:embed="rId201"/>
                </a:ext>
              </a:extLst>
            </a:blip>
            <a:stretch>
              <a:fillRect/>
            </a:stretch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</p:spPr>
        </p:pic>
        <p:pic>
          <p:nvPicPr>
            <p:cNvPr id="1391" name="Рисунок 1390">
              <a:extLst>
                <a:ext uri="{FF2B5EF4-FFF2-40B4-BE49-F238E27FC236}">
                  <a16:creationId xmlns:a16="http://schemas.microsoft.com/office/drawing/2014/main" id="{EB417662-346E-8246-9BDA-65B1B92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2">
              <a:extLst>
                <a:ext uri="{96DAC541-7B7A-43D3-8B79-37D633B846F1}">
                  <asvg:svgBlip xmlns:asvg="http://schemas.microsoft.com/office/drawing/2016/SVG/main" r:embed="rId203"/>
                </a:ext>
              </a:extLst>
            </a:blip>
            <a:stretch>
              <a:fillRect/>
            </a:stretch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</p:spPr>
        </p:pic>
        <p:pic>
          <p:nvPicPr>
            <p:cNvPr id="1393" name="Рисунок 1392">
              <a:extLst>
                <a:ext uri="{FF2B5EF4-FFF2-40B4-BE49-F238E27FC236}">
                  <a16:creationId xmlns:a16="http://schemas.microsoft.com/office/drawing/2014/main" id="{F24CB545-B885-D847-99D0-714AACF4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4">
              <a:extLst>
                <a:ext uri="{96DAC541-7B7A-43D3-8B79-37D633B846F1}">
                  <asvg:svgBlip xmlns:asvg="http://schemas.microsoft.com/office/drawing/2016/SVG/main" r:embed="rId205"/>
                </a:ext>
              </a:extLst>
            </a:blip>
            <a:stretch>
              <a:fillRect/>
            </a:stretch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</p:spPr>
        </p:pic>
        <p:pic>
          <p:nvPicPr>
            <p:cNvPr id="1395" name="Рисунок 1394">
              <a:extLst>
                <a:ext uri="{FF2B5EF4-FFF2-40B4-BE49-F238E27FC236}">
                  <a16:creationId xmlns:a16="http://schemas.microsoft.com/office/drawing/2014/main" id="{9E4E028A-720A-F94B-9C9E-5256D04F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6">
              <a:extLst>
                <a:ext uri="{96DAC541-7B7A-43D3-8B79-37D633B846F1}">
                  <asvg:svgBlip xmlns:asvg="http://schemas.microsoft.com/office/drawing/2016/SVG/main" r:embed="rId207"/>
                </a:ext>
              </a:extLst>
            </a:blip>
            <a:stretch>
              <a:fillRect/>
            </a:stretch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</p:spPr>
        </p:pic>
        <p:pic>
          <p:nvPicPr>
            <p:cNvPr id="1397" name="Рисунок 1396">
              <a:extLst>
                <a:ext uri="{FF2B5EF4-FFF2-40B4-BE49-F238E27FC236}">
                  <a16:creationId xmlns:a16="http://schemas.microsoft.com/office/drawing/2014/main" id="{B5E41ECB-194F-DB4F-B96E-47C8012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8">
              <a:extLst>
                <a:ext uri="{96DAC541-7B7A-43D3-8B79-37D633B846F1}">
                  <asvg:svgBlip xmlns:asvg="http://schemas.microsoft.com/office/drawing/2016/SVG/main" r:embed="rId209"/>
                </a:ext>
              </a:extLst>
            </a:blip>
            <a:stretch>
              <a:fillRect/>
            </a:stretch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</p:spPr>
        </p:pic>
        <p:pic>
          <p:nvPicPr>
            <p:cNvPr id="1399" name="Рисунок 1398">
              <a:extLst>
                <a:ext uri="{FF2B5EF4-FFF2-40B4-BE49-F238E27FC236}">
                  <a16:creationId xmlns:a16="http://schemas.microsoft.com/office/drawing/2014/main" id="{44AD40F2-3C05-B942-98A1-C345A833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0">
              <a:extLst>
                <a:ext uri="{96DAC541-7B7A-43D3-8B79-37D633B846F1}">
                  <asvg:svgBlip xmlns:asvg="http://schemas.microsoft.com/office/drawing/2016/SVG/main" r:embed="rId211"/>
                </a:ext>
              </a:extLst>
            </a:blip>
            <a:stretch>
              <a:fillRect/>
            </a:stretch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</p:spPr>
        </p:pic>
        <p:pic>
          <p:nvPicPr>
            <p:cNvPr id="1401" name="Рисунок 1400">
              <a:extLst>
                <a:ext uri="{FF2B5EF4-FFF2-40B4-BE49-F238E27FC236}">
                  <a16:creationId xmlns:a16="http://schemas.microsoft.com/office/drawing/2014/main" id="{D9F1AF60-1237-4040-9FA7-3E0CC57A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2">
              <a:extLst>
                <a:ext uri="{96DAC541-7B7A-43D3-8B79-37D633B846F1}">
                  <asvg:svgBlip xmlns:asvg="http://schemas.microsoft.com/office/drawing/2016/SVG/main" r:embed="rId213"/>
                </a:ext>
              </a:extLst>
            </a:blip>
            <a:stretch>
              <a:fillRect/>
            </a:stretch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</p:spPr>
        </p:pic>
        <p:pic>
          <p:nvPicPr>
            <p:cNvPr id="1403" name="Рисунок 1402">
              <a:extLst>
                <a:ext uri="{FF2B5EF4-FFF2-40B4-BE49-F238E27FC236}">
                  <a16:creationId xmlns:a16="http://schemas.microsoft.com/office/drawing/2014/main" id="{6D11200E-1F86-DA4E-A145-A711DA38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4">
              <a:extLst>
                <a:ext uri="{96DAC541-7B7A-43D3-8B79-37D633B846F1}">
                  <asvg:svgBlip xmlns:asvg="http://schemas.microsoft.com/office/drawing/2016/SVG/main" r:embed="rId215"/>
                </a:ext>
              </a:extLst>
            </a:blip>
            <a:stretch>
              <a:fillRect/>
            </a:stretch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</p:spPr>
        </p:pic>
        <p:pic>
          <p:nvPicPr>
            <p:cNvPr id="1405" name="Рисунок 1404">
              <a:extLst>
                <a:ext uri="{FF2B5EF4-FFF2-40B4-BE49-F238E27FC236}">
                  <a16:creationId xmlns:a16="http://schemas.microsoft.com/office/drawing/2014/main" id="{3ADE6101-D7EF-BD4D-8802-DF3F3DCA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6">
              <a:extLst>
                <a:ext uri="{96DAC541-7B7A-43D3-8B79-37D633B846F1}">
                  <asvg:svgBlip xmlns:asvg="http://schemas.microsoft.com/office/drawing/2016/SVG/main" r:embed="rId217"/>
                </a:ext>
              </a:extLst>
            </a:blip>
            <a:stretch>
              <a:fillRect/>
            </a:stretch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</p:spPr>
        </p:pic>
        <p:pic>
          <p:nvPicPr>
            <p:cNvPr id="1407" name="Рисунок 1406">
              <a:extLst>
                <a:ext uri="{FF2B5EF4-FFF2-40B4-BE49-F238E27FC236}">
                  <a16:creationId xmlns:a16="http://schemas.microsoft.com/office/drawing/2014/main" id="{D6E0E05B-22F7-8A40-9069-67879B8B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8">
              <a:extLst>
                <a:ext uri="{96DAC541-7B7A-43D3-8B79-37D633B846F1}">
                  <asvg:svgBlip xmlns:asvg="http://schemas.microsoft.com/office/drawing/2016/SVG/main" r:embed="rId219"/>
                </a:ext>
              </a:extLst>
            </a:blip>
            <a:stretch>
              <a:fillRect/>
            </a:stretch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</p:spPr>
        </p:pic>
        <p:pic>
          <p:nvPicPr>
            <p:cNvPr id="1409" name="Рисунок 1408">
              <a:extLst>
                <a:ext uri="{FF2B5EF4-FFF2-40B4-BE49-F238E27FC236}">
                  <a16:creationId xmlns:a16="http://schemas.microsoft.com/office/drawing/2014/main" id="{A0E11AA6-6BD0-DC41-BDBE-03184125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0">
              <a:extLst>
                <a:ext uri="{96DAC541-7B7A-43D3-8B79-37D633B846F1}">
                  <asvg:svgBlip xmlns:asvg="http://schemas.microsoft.com/office/drawing/2016/SVG/main" r:embed="rId221"/>
                </a:ext>
              </a:extLst>
            </a:blip>
            <a:stretch>
              <a:fillRect/>
            </a:stretch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</p:spPr>
        </p:pic>
        <p:pic>
          <p:nvPicPr>
            <p:cNvPr id="1411" name="Рисунок 1410">
              <a:extLst>
                <a:ext uri="{FF2B5EF4-FFF2-40B4-BE49-F238E27FC236}">
                  <a16:creationId xmlns:a16="http://schemas.microsoft.com/office/drawing/2014/main" id="{0A79F3E7-6291-8549-9781-54C3AF71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2">
              <a:extLst>
                <a:ext uri="{96DAC541-7B7A-43D3-8B79-37D633B846F1}">
                  <asvg:svgBlip xmlns:asvg="http://schemas.microsoft.com/office/drawing/2016/SVG/main" r:embed="rId223"/>
                </a:ext>
              </a:extLst>
            </a:blip>
            <a:stretch>
              <a:fillRect/>
            </a:stretch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</p:spPr>
        </p:pic>
        <p:pic>
          <p:nvPicPr>
            <p:cNvPr id="1413" name="Рисунок 1412">
              <a:extLst>
                <a:ext uri="{FF2B5EF4-FFF2-40B4-BE49-F238E27FC236}">
                  <a16:creationId xmlns:a16="http://schemas.microsoft.com/office/drawing/2014/main" id="{C43CAFAC-EA3A-C946-906E-420DAEF8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4">
              <a:extLst>
                <a:ext uri="{96DAC541-7B7A-43D3-8B79-37D633B846F1}">
                  <asvg:svgBlip xmlns:asvg="http://schemas.microsoft.com/office/drawing/2016/SVG/main" r:embed="rId225"/>
                </a:ext>
              </a:extLst>
            </a:blip>
            <a:stretch>
              <a:fillRect/>
            </a:stretch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</p:spPr>
        </p:pic>
        <p:pic>
          <p:nvPicPr>
            <p:cNvPr id="1415" name="Рисунок 1414">
              <a:extLst>
                <a:ext uri="{FF2B5EF4-FFF2-40B4-BE49-F238E27FC236}">
                  <a16:creationId xmlns:a16="http://schemas.microsoft.com/office/drawing/2014/main" id="{49405EAF-22D2-8144-88FC-D38170E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6">
              <a:extLst>
                <a:ext uri="{96DAC541-7B7A-43D3-8B79-37D633B846F1}">
                  <asvg:svgBlip xmlns:asvg="http://schemas.microsoft.com/office/drawing/2016/SVG/main" r:embed="rId227"/>
                </a:ext>
              </a:extLst>
            </a:blip>
            <a:stretch>
              <a:fillRect/>
            </a:stretch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</p:spPr>
        </p:pic>
        <p:pic>
          <p:nvPicPr>
            <p:cNvPr id="1417" name="Рисунок 1416">
              <a:extLst>
                <a:ext uri="{FF2B5EF4-FFF2-40B4-BE49-F238E27FC236}">
                  <a16:creationId xmlns:a16="http://schemas.microsoft.com/office/drawing/2014/main" id="{15DEDB94-3D00-A345-9FC0-B6287BCF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8">
              <a:extLst>
                <a:ext uri="{96DAC541-7B7A-43D3-8B79-37D633B846F1}">
                  <asvg:svgBlip xmlns:asvg="http://schemas.microsoft.com/office/drawing/2016/SVG/main" r:embed="rId229"/>
                </a:ext>
              </a:extLst>
            </a:blip>
            <a:stretch>
              <a:fillRect/>
            </a:stretch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</p:spPr>
        </p:pic>
        <p:pic>
          <p:nvPicPr>
            <p:cNvPr id="1419" name="Рисунок 1418">
              <a:extLst>
                <a:ext uri="{FF2B5EF4-FFF2-40B4-BE49-F238E27FC236}">
                  <a16:creationId xmlns:a16="http://schemas.microsoft.com/office/drawing/2014/main" id="{DBDCC117-11BB-B443-95AB-4D2DFA23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</p:spPr>
        </p:pic>
        <p:pic>
          <p:nvPicPr>
            <p:cNvPr id="1423" name="Рисунок 1422">
              <a:extLst>
                <a:ext uri="{FF2B5EF4-FFF2-40B4-BE49-F238E27FC236}">
                  <a16:creationId xmlns:a16="http://schemas.microsoft.com/office/drawing/2014/main" id="{B69D260A-0A9A-3142-B024-8B5898E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0">
              <a:extLst>
                <a:ext uri="{96DAC541-7B7A-43D3-8B79-37D633B846F1}">
                  <asvg:svgBlip xmlns:asvg="http://schemas.microsoft.com/office/drawing/2016/SVG/main" r:embed="rId231"/>
                </a:ext>
              </a:extLst>
            </a:blip>
            <a:stretch>
              <a:fillRect/>
            </a:stretch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</p:spPr>
        </p:pic>
        <p:pic>
          <p:nvPicPr>
            <p:cNvPr id="1473" name="Рисунок 1472">
              <a:extLst>
                <a:ext uri="{FF2B5EF4-FFF2-40B4-BE49-F238E27FC236}">
                  <a16:creationId xmlns:a16="http://schemas.microsoft.com/office/drawing/2014/main" id="{B29F6F9D-B9E4-6A47-8EA0-AFF5A33A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2">
              <a:extLst>
                <a:ext uri="{96DAC541-7B7A-43D3-8B79-37D633B846F1}">
                  <asvg:svgBlip xmlns:asvg="http://schemas.microsoft.com/office/drawing/2016/SVG/main" r:embed="rId233"/>
                </a:ext>
              </a:extLst>
            </a:blip>
            <a:stretch>
              <a:fillRect/>
            </a:stretch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</p:spPr>
        </p:pic>
        <p:pic>
          <p:nvPicPr>
            <p:cNvPr id="645" name="Рисунок 644">
              <a:extLst>
                <a:ext uri="{FF2B5EF4-FFF2-40B4-BE49-F238E27FC236}">
                  <a16:creationId xmlns:a16="http://schemas.microsoft.com/office/drawing/2014/main" id="{C86FA871-E4DB-7F45-B672-E1478D6E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36574E-1A96-6471-6320-0EF4F06E17DE}"/>
              </a:ext>
            </a:extLst>
          </p:cNvPr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725983" y="1812664"/>
            <a:ext cx="237687" cy="2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2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Интерфейсные иконки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2EF364-E8AE-9A4E-A679-0F1FF9CCE6FB}"/>
              </a:ext>
            </a:extLst>
          </p:cNvPr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  <a:solidFill>
            <a:schemeClr val="accent2"/>
          </a:solidFill>
        </p:grpSpPr>
        <p:pic>
          <p:nvPicPr>
            <p:cNvPr id="1223" name="Рисунок 1222">
              <a:extLst>
                <a:ext uri="{FF2B5EF4-FFF2-40B4-BE49-F238E27FC236}">
                  <a16:creationId xmlns:a16="http://schemas.microsoft.com/office/drawing/2014/main" id="{3DE3F7FD-143A-B64D-8A77-F7A1B98D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</p:spPr>
        </p:pic>
        <p:pic>
          <p:nvPicPr>
            <p:cNvPr id="1225" name="Рисунок 1224">
              <a:extLst>
                <a:ext uri="{FF2B5EF4-FFF2-40B4-BE49-F238E27FC236}">
                  <a16:creationId xmlns:a16="http://schemas.microsoft.com/office/drawing/2014/main" id="{2EDBCCD3-48B8-FA43-AD80-CAAD2FF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</p:spPr>
        </p:pic>
        <p:pic>
          <p:nvPicPr>
            <p:cNvPr id="1227" name="Рисунок 1226">
              <a:extLst>
                <a:ext uri="{FF2B5EF4-FFF2-40B4-BE49-F238E27FC236}">
                  <a16:creationId xmlns:a16="http://schemas.microsoft.com/office/drawing/2014/main" id="{DF15B931-F347-D340-A331-39D37567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</p:spPr>
        </p:pic>
        <p:pic>
          <p:nvPicPr>
            <p:cNvPr id="1229" name="Рисунок 1228">
              <a:extLst>
                <a:ext uri="{FF2B5EF4-FFF2-40B4-BE49-F238E27FC236}">
                  <a16:creationId xmlns:a16="http://schemas.microsoft.com/office/drawing/2014/main" id="{9B8F8228-F50B-FB49-B6B1-B5D5A7B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</p:spPr>
        </p:pic>
        <p:pic>
          <p:nvPicPr>
            <p:cNvPr id="1231" name="Рисунок 1230">
              <a:extLst>
                <a:ext uri="{FF2B5EF4-FFF2-40B4-BE49-F238E27FC236}">
                  <a16:creationId xmlns:a16="http://schemas.microsoft.com/office/drawing/2014/main" id="{8213E1DE-9C8D-0E42-B110-41D5F3BCB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</p:spPr>
        </p:pic>
        <p:pic>
          <p:nvPicPr>
            <p:cNvPr id="1233" name="Рисунок 1232">
              <a:extLst>
                <a:ext uri="{FF2B5EF4-FFF2-40B4-BE49-F238E27FC236}">
                  <a16:creationId xmlns:a16="http://schemas.microsoft.com/office/drawing/2014/main" id="{888BAA30-FDA2-4C48-BE38-9215939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</p:spPr>
        </p:pic>
        <p:pic>
          <p:nvPicPr>
            <p:cNvPr id="1235" name="Рисунок 1234">
              <a:extLst>
                <a:ext uri="{FF2B5EF4-FFF2-40B4-BE49-F238E27FC236}">
                  <a16:creationId xmlns:a16="http://schemas.microsoft.com/office/drawing/2014/main" id="{B2FEF164-6356-A641-A701-A3BF964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</p:spPr>
        </p:pic>
        <p:pic>
          <p:nvPicPr>
            <p:cNvPr id="1237" name="Рисунок 1236">
              <a:extLst>
                <a:ext uri="{FF2B5EF4-FFF2-40B4-BE49-F238E27FC236}">
                  <a16:creationId xmlns:a16="http://schemas.microsoft.com/office/drawing/2014/main" id="{58070ABF-BF5C-1748-B6C9-D5FCF9C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</p:spPr>
        </p:pic>
        <p:pic>
          <p:nvPicPr>
            <p:cNvPr id="1239" name="Рисунок 1238">
              <a:extLst>
                <a:ext uri="{FF2B5EF4-FFF2-40B4-BE49-F238E27FC236}">
                  <a16:creationId xmlns:a16="http://schemas.microsoft.com/office/drawing/2014/main" id="{3F6A0456-E541-1D45-AB21-AB4D3B3A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</p:spPr>
        </p:pic>
        <p:pic>
          <p:nvPicPr>
            <p:cNvPr id="1241" name="Рисунок 1240">
              <a:extLst>
                <a:ext uri="{FF2B5EF4-FFF2-40B4-BE49-F238E27FC236}">
                  <a16:creationId xmlns:a16="http://schemas.microsoft.com/office/drawing/2014/main" id="{F4909DDB-BAE3-2842-A629-94287422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</p:spPr>
        </p:pic>
        <p:pic>
          <p:nvPicPr>
            <p:cNvPr id="1243" name="Рисунок 1242">
              <a:extLst>
                <a:ext uri="{FF2B5EF4-FFF2-40B4-BE49-F238E27FC236}">
                  <a16:creationId xmlns:a16="http://schemas.microsoft.com/office/drawing/2014/main" id="{6F252675-CF98-9348-86BC-B30C372F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</p:spPr>
        </p:pic>
        <p:pic>
          <p:nvPicPr>
            <p:cNvPr id="1245" name="Рисунок 1244">
              <a:extLst>
                <a:ext uri="{FF2B5EF4-FFF2-40B4-BE49-F238E27FC236}">
                  <a16:creationId xmlns:a16="http://schemas.microsoft.com/office/drawing/2014/main" id="{922A6D23-2489-6F47-B364-7C44BB5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</p:spPr>
        </p:pic>
        <p:pic>
          <p:nvPicPr>
            <p:cNvPr id="1247" name="Рисунок 1246">
              <a:extLst>
                <a:ext uri="{FF2B5EF4-FFF2-40B4-BE49-F238E27FC236}">
                  <a16:creationId xmlns:a16="http://schemas.microsoft.com/office/drawing/2014/main" id="{7CEAF8DB-9FD6-C548-A72F-6E166D1B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</p:spPr>
        </p:pic>
        <p:pic>
          <p:nvPicPr>
            <p:cNvPr id="1249" name="Рисунок 1248">
              <a:extLst>
                <a:ext uri="{FF2B5EF4-FFF2-40B4-BE49-F238E27FC236}">
                  <a16:creationId xmlns:a16="http://schemas.microsoft.com/office/drawing/2014/main" id="{46F390DC-F41A-7E4C-AA17-D88BB30D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</p:spPr>
        </p:pic>
        <p:pic>
          <p:nvPicPr>
            <p:cNvPr id="1251" name="Рисунок 1250">
              <a:extLst>
                <a:ext uri="{FF2B5EF4-FFF2-40B4-BE49-F238E27FC236}">
                  <a16:creationId xmlns:a16="http://schemas.microsoft.com/office/drawing/2014/main" id="{EBF6A561-6D50-D94B-A8ED-435D473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</p:spPr>
        </p:pic>
        <p:pic>
          <p:nvPicPr>
            <p:cNvPr id="1253" name="Рисунок 1252">
              <a:extLst>
                <a:ext uri="{FF2B5EF4-FFF2-40B4-BE49-F238E27FC236}">
                  <a16:creationId xmlns:a16="http://schemas.microsoft.com/office/drawing/2014/main" id="{6072A233-43B2-4343-9057-31DDB0A9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</p:spPr>
        </p:pic>
        <p:pic>
          <p:nvPicPr>
            <p:cNvPr id="1255" name="Рисунок 1254">
              <a:extLst>
                <a:ext uri="{FF2B5EF4-FFF2-40B4-BE49-F238E27FC236}">
                  <a16:creationId xmlns:a16="http://schemas.microsoft.com/office/drawing/2014/main" id="{D08D68F7-E816-6045-850C-9548FA97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</p:spPr>
        </p:pic>
        <p:pic>
          <p:nvPicPr>
            <p:cNvPr id="1257" name="Рисунок 1256">
              <a:extLst>
                <a:ext uri="{FF2B5EF4-FFF2-40B4-BE49-F238E27FC236}">
                  <a16:creationId xmlns:a16="http://schemas.microsoft.com/office/drawing/2014/main" id="{9AA97F2C-06D4-0646-8738-D8D193D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</p:spPr>
        </p:pic>
        <p:pic>
          <p:nvPicPr>
            <p:cNvPr id="1259" name="Рисунок 1258">
              <a:extLst>
                <a:ext uri="{FF2B5EF4-FFF2-40B4-BE49-F238E27FC236}">
                  <a16:creationId xmlns:a16="http://schemas.microsoft.com/office/drawing/2014/main" id="{9A1E9828-106A-9449-B0BA-61D62825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</p:spPr>
        </p:pic>
        <p:pic>
          <p:nvPicPr>
            <p:cNvPr id="1262" name="Рисунок 1261">
              <a:extLst>
                <a:ext uri="{FF2B5EF4-FFF2-40B4-BE49-F238E27FC236}">
                  <a16:creationId xmlns:a16="http://schemas.microsoft.com/office/drawing/2014/main" id="{177E3491-52A2-694E-80F2-BD8BA9F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75973" y="3191058"/>
              <a:ext cx="335408" cy="335408"/>
            </a:xfrm>
            <a:prstGeom prst="rect">
              <a:avLst/>
            </a:prstGeom>
          </p:spPr>
        </p:pic>
        <p:pic>
          <p:nvPicPr>
            <p:cNvPr id="1264" name="Рисунок 1263">
              <a:extLst>
                <a:ext uri="{FF2B5EF4-FFF2-40B4-BE49-F238E27FC236}">
                  <a16:creationId xmlns:a16="http://schemas.microsoft.com/office/drawing/2014/main" id="{2B70056D-8E81-3C48-860B-4C31D081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</p:spPr>
        </p:pic>
        <p:pic>
          <p:nvPicPr>
            <p:cNvPr id="1266" name="Рисунок 1265">
              <a:extLst>
                <a:ext uri="{FF2B5EF4-FFF2-40B4-BE49-F238E27FC236}">
                  <a16:creationId xmlns:a16="http://schemas.microsoft.com/office/drawing/2014/main" id="{D031E29F-F4AC-124F-9AEA-AE9FECF5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</p:spPr>
        </p:pic>
        <p:pic>
          <p:nvPicPr>
            <p:cNvPr id="1268" name="Рисунок 1267">
              <a:extLst>
                <a:ext uri="{FF2B5EF4-FFF2-40B4-BE49-F238E27FC236}">
                  <a16:creationId xmlns:a16="http://schemas.microsoft.com/office/drawing/2014/main" id="{D22F3694-113E-0E4D-9165-F88100C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</p:spPr>
        </p:pic>
        <p:pic>
          <p:nvPicPr>
            <p:cNvPr id="1270" name="Рисунок 1269">
              <a:extLst>
                <a:ext uri="{FF2B5EF4-FFF2-40B4-BE49-F238E27FC236}">
                  <a16:creationId xmlns:a16="http://schemas.microsoft.com/office/drawing/2014/main" id="{4C5A44C7-B19C-2647-9815-C5B8E0F9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</p:spPr>
        </p:pic>
        <p:pic>
          <p:nvPicPr>
            <p:cNvPr id="1272" name="Рисунок 1271">
              <a:extLst>
                <a:ext uri="{FF2B5EF4-FFF2-40B4-BE49-F238E27FC236}">
                  <a16:creationId xmlns:a16="http://schemas.microsoft.com/office/drawing/2014/main" id="{0459AFA4-6C58-BD46-83D7-FF66FBAE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</p:spPr>
        </p:pic>
        <p:pic>
          <p:nvPicPr>
            <p:cNvPr id="1274" name="Рисунок 1273">
              <a:extLst>
                <a:ext uri="{FF2B5EF4-FFF2-40B4-BE49-F238E27FC236}">
                  <a16:creationId xmlns:a16="http://schemas.microsoft.com/office/drawing/2014/main" id="{FB8C89E8-0385-5E40-9032-2DC641E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</p:spPr>
        </p:pic>
        <p:pic>
          <p:nvPicPr>
            <p:cNvPr id="1276" name="Рисунок 1275">
              <a:extLst>
                <a:ext uri="{FF2B5EF4-FFF2-40B4-BE49-F238E27FC236}">
                  <a16:creationId xmlns:a16="http://schemas.microsoft.com/office/drawing/2014/main" id="{F2F389D2-007C-1C48-823F-DAAD1CB1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</p:spPr>
        </p:pic>
        <p:pic>
          <p:nvPicPr>
            <p:cNvPr id="1278" name="Рисунок 1277">
              <a:extLst>
                <a:ext uri="{FF2B5EF4-FFF2-40B4-BE49-F238E27FC236}">
                  <a16:creationId xmlns:a16="http://schemas.microsoft.com/office/drawing/2014/main" id="{BA6D40F6-268D-2D45-A03C-69930E88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</p:spPr>
        </p:pic>
        <p:pic>
          <p:nvPicPr>
            <p:cNvPr id="1280" name="Рисунок 1279">
              <a:extLst>
                <a:ext uri="{FF2B5EF4-FFF2-40B4-BE49-F238E27FC236}">
                  <a16:creationId xmlns:a16="http://schemas.microsoft.com/office/drawing/2014/main" id="{9AB5F46D-3F86-0B44-B8CA-4D8D65EF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</p:spPr>
        </p:pic>
        <p:pic>
          <p:nvPicPr>
            <p:cNvPr id="1282" name="Рисунок 1281">
              <a:extLst>
                <a:ext uri="{FF2B5EF4-FFF2-40B4-BE49-F238E27FC236}">
                  <a16:creationId xmlns:a16="http://schemas.microsoft.com/office/drawing/2014/main" id="{9160DD2B-8CDE-B440-97CA-FE49F9F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</p:spPr>
        </p:pic>
        <p:pic>
          <p:nvPicPr>
            <p:cNvPr id="1284" name="Рисунок 1283">
              <a:extLst>
                <a:ext uri="{FF2B5EF4-FFF2-40B4-BE49-F238E27FC236}">
                  <a16:creationId xmlns:a16="http://schemas.microsoft.com/office/drawing/2014/main" id="{E9B25CF2-F336-304B-9A4E-6CD965A7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</p:spPr>
        </p:pic>
        <p:pic>
          <p:nvPicPr>
            <p:cNvPr id="1286" name="Рисунок 1285">
              <a:extLst>
                <a:ext uri="{FF2B5EF4-FFF2-40B4-BE49-F238E27FC236}">
                  <a16:creationId xmlns:a16="http://schemas.microsoft.com/office/drawing/2014/main" id="{014C286D-B861-2641-B530-E6ADD7A2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</p:spPr>
        </p:pic>
        <p:pic>
          <p:nvPicPr>
            <p:cNvPr id="1288" name="Рисунок 1287">
              <a:extLst>
                <a:ext uri="{FF2B5EF4-FFF2-40B4-BE49-F238E27FC236}">
                  <a16:creationId xmlns:a16="http://schemas.microsoft.com/office/drawing/2014/main" id="{BD17683C-CA60-4D43-B1D9-233967221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</p:spPr>
        </p:pic>
        <p:pic>
          <p:nvPicPr>
            <p:cNvPr id="1290" name="Рисунок 1289">
              <a:extLst>
                <a:ext uri="{FF2B5EF4-FFF2-40B4-BE49-F238E27FC236}">
                  <a16:creationId xmlns:a16="http://schemas.microsoft.com/office/drawing/2014/main" id="{08AEF420-8A99-9645-9594-91F4F84E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</p:spPr>
        </p:pic>
        <p:pic>
          <p:nvPicPr>
            <p:cNvPr id="1292" name="Рисунок 1291">
              <a:extLst>
                <a:ext uri="{FF2B5EF4-FFF2-40B4-BE49-F238E27FC236}">
                  <a16:creationId xmlns:a16="http://schemas.microsoft.com/office/drawing/2014/main" id="{71A26E50-EF9E-1043-BE0E-4860C93A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</p:spPr>
        </p:pic>
        <p:pic>
          <p:nvPicPr>
            <p:cNvPr id="1294" name="Рисунок 1293">
              <a:extLst>
                <a:ext uri="{FF2B5EF4-FFF2-40B4-BE49-F238E27FC236}">
                  <a16:creationId xmlns:a16="http://schemas.microsoft.com/office/drawing/2014/main" id="{AB101898-A3CF-744F-93F6-A26E4B03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</p:spPr>
        </p:pic>
        <p:pic>
          <p:nvPicPr>
            <p:cNvPr id="1296" name="Рисунок 1295">
              <a:extLst>
                <a:ext uri="{FF2B5EF4-FFF2-40B4-BE49-F238E27FC236}">
                  <a16:creationId xmlns:a16="http://schemas.microsoft.com/office/drawing/2014/main" id="{53C3FB35-C347-5945-BCD5-41CEF7DD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</p:spPr>
        </p:pic>
        <p:pic>
          <p:nvPicPr>
            <p:cNvPr id="1298" name="Рисунок 1297">
              <a:extLst>
                <a:ext uri="{FF2B5EF4-FFF2-40B4-BE49-F238E27FC236}">
                  <a16:creationId xmlns:a16="http://schemas.microsoft.com/office/drawing/2014/main" id="{66A4BA37-2571-574D-A341-177E6D6D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</p:spPr>
        </p:pic>
        <p:pic>
          <p:nvPicPr>
            <p:cNvPr id="1300" name="Рисунок 1299">
              <a:extLst>
                <a:ext uri="{FF2B5EF4-FFF2-40B4-BE49-F238E27FC236}">
                  <a16:creationId xmlns:a16="http://schemas.microsoft.com/office/drawing/2014/main" id="{4A0A30D7-BA11-B642-B1C3-DC162DB0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</p:spPr>
        </p:pic>
        <p:pic>
          <p:nvPicPr>
            <p:cNvPr id="1303" name="Рисунок 1302">
              <a:extLst>
                <a:ext uri="{FF2B5EF4-FFF2-40B4-BE49-F238E27FC236}">
                  <a16:creationId xmlns:a16="http://schemas.microsoft.com/office/drawing/2014/main" id="{C9826993-D7CD-4744-A7DF-0E96A4E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685339" y="3798388"/>
              <a:ext cx="295159" cy="321991"/>
            </a:xfrm>
            <a:prstGeom prst="rect">
              <a:avLst/>
            </a:prstGeom>
          </p:spPr>
        </p:pic>
        <p:pic>
          <p:nvPicPr>
            <p:cNvPr id="1305" name="Рисунок 1304">
              <a:extLst>
                <a:ext uri="{FF2B5EF4-FFF2-40B4-BE49-F238E27FC236}">
                  <a16:creationId xmlns:a16="http://schemas.microsoft.com/office/drawing/2014/main" id="{1000FD98-A3E0-0548-94F5-0617398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</p:spPr>
        </p:pic>
        <p:pic>
          <p:nvPicPr>
            <p:cNvPr id="1307" name="Рисунок 1306">
              <a:extLst>
                <a:ext uri="{FF2B5EF4-FFF2-40B4-BE49-F238E27FC236}">
                  <a16:creationId xmlns:a16="http://schemas.microsoft.com/office/drawing/2014/main" id="{8FC34AD9-57E5-3842-B470-3CC61CE1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</p:spPr>
        </p:pic>
        <p:pic>
          <p:nvPicPr>
            <p:cNvPr id="1309" name="Рисунок 1308">
              <a:extLst>
                <a:ext uri="{FF2B5EF4-FFF2-40B4-BE49-F238E27FC236}">
                  <a16:creationId xmlns:a16="http://schemas.microsoft.com/office/drawing/2014/main" id="{3A6CEA17-968F-A64A-AEF1-C22B212E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</p:spPr>
        </p:pic>
        <p:pic>
          <p:nvPicPr>
            <p:cNvPr id="1311" name="Рисунок 1310">
              <a:extLst>
                <a:ext uri="{FF2B5EF4-FFF2-40B4-BE49-F238E27FC236}">
                  <a16:creationId xmlns:a16="http://schemas.microsoft.com/office/drawing/2014/main" id="{16EDF089-A12F-EF43-B9AD-937E4EE3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</p:spPr>
        </p:pic>
        <p:pic>
          <p:nvPicPr>
            <p:cNvPr id="1313" name="Рисунок 1312">
              <a:extLst>
                <a:ext uri="{FF2B5EF4-FFF2-40B4-BE49-F238E27FC236}">
                  <a16:creationId xmlns:a16="http://schemas.microsoft.com/office/drawing/2014/main" id="{8C93A68C-69CE-064C-A764-9745DDE2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</p:spPr>
        </p:pic>
        <p:pic>
          <p:nvPicPr>
            <p:cNvPr id="1315" name="Рисунок 1314">
              <a:extLst>
                <a:ext uri="{FF2B5EF4-FFF2-40B4-BE49-F238E27FC236}">
                  <a16:creationId xmlns:a16="http://schemas.microsoft.com/office/drawing/2014/main" id="{FFABB040-CB6E-424F-9CDB-7F34C09B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</p:spPr>
        </p:pic>
        <p:pic>
          <p:nvPicPr>
            <p:cNvPr id="1317" name="Рисунок 1316">
              <a:extLst>
                <a:ext uri="{FF2B5EF4-FFF2-40B4-BE49-F238E27FC236}">
                  <a16:creationId xmlns:a16="http://schemas.microsoft.com/office/drawing/2014/main" id="{8C1C507E-1F0E-F549-BB66-F3814285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</p:spPr>
        </p:pic>
        <p:pic>
          <p:nvPicPr>
            <p:cNvPr id="1319" name="Рисунок 1318">
              <a:extLst>
                <a:ext uri="{FF2B5EF4-FFF2-40B4-BE49-F238E27FC236}">
                  <a16:creationId xmlns:a16="http://schemas.microsoft.com/office/drawing/2014/main" id="{C61787F9-35F5-844B-B2E0-29E8FE71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</p:spPr>
        </p:pic>
        <p:pic>
          <p:nvPicPr>
            <p:cNvPr id="1321" name="Рисунок 1320">
              <a:extLst>
                <a:ext uri="{FF2B5EF4-FFF2-40B4-BE49-F238E27FC236}">
                  <a16:creationId xmlns:a16="http://schemas.microsoft.com/office/drawing/2014/main" id="{16AD0EC9-B721-B541-A564-8638B13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</p:spPr>
        </p:pic>
        <p:pic>
          <p:nvPicPr>
            <p:cNvPr id="1323" name="Рисунок 1322">
              <a:extLst>
                <a:ext uri="{FF2B5EF4-FFF2-40B4-BE49-F238E27FC236}">
                  <a16:creationId xmlns:a16="http://schemas.microsoft.com/office/drawing/2014/main" id="{2F6D3920-B37E-5C47-A309-AD00C691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</p:spPr>
        </p:pic>
        <p:pic>
          <p:nvPicPr>
            <p:cNvPr id="1325" name="Рисунок 1324">
              <a:extLst>
                <a:ext uri="{FF2B5EF4-FFF2-40B4-BE49-F238E27FC236}">
                  <a16:creationId xmlns:a16="http://schemas.microsoft.com/office/drawing/2014/main" id="{2BAC483E-63BF-DB4D-8D95-8C61E03B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</p:spPr>
        </p:pic>
        <p:pic>
          <p:nvPicPr>
            <p:cNvPr id="1327" name="Рисунок 1326">
              <a:extLst>
                <a:ext uri="{FF2B5EF4-FFF2-40B4-BE49-F238E27FC236}">
                  <a16:creationId xmlns:a16="http://schemas.microsoft.com/office/drawing/2014/main" id="{1D11CB0D-2776-2C43-A8B2-5568C678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</p:spPr>
        </p:pic>
        <p:pic>
          <p:nvPicPr>
            <p:cNvPr id="1329" name="Рисунок 1328">
              <a:extLst>
                <a:ext uri="{FF2B5EF4-FFF2-40B4-BE49-F238E27FC236}">
                  <a16:creationId xmlns:a16="http://schemas.microsoft.com/office/drawing/2014/main" id="{813C5B54-21FC-684F-9807-913DE255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</p:spPr>
        </p:pic>
        <p:pic>
          <p:nvPicPr>
            <p:cNvPr id="1331" name="Рисунок 1330">
              <a:extLst>
                <a:ext uri="{FF2B5EF4-FFF2-40B4-BE49-F238E27FC236}">
                  <a16:creationId xmlns:a16="http://schemas.microsoft.com/office/drawing/2014/main" id="{D5A5FA12-3CBE-924D-9C60-BB2B0FF5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</p:spPr>
        </p:pic>
        <p:pic>
          <p:nvPicPr>
            <p:cNvPr id="1333" name="Рисунок 1332">
              <a:extLst>
                <a:ext uri="{FF2B5EF4-FFF2-40B4-BE49-F238E27FC236}">
                  <a16:creationId xmlns:a16="http://schemas.microsoft.com/office/drawing/2014/main" id="{0A8FFDDC-CA13-B24E-AA87-41E38A4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</p:spPr>
        </p:pic>
        <p:pic>
          <p:nvPicPr>
            <p:cNvPr id="1335" name="Рисунок 1334">
              <a:extLst>
                <a:ext uri="{FF2B5EF4-FFF2-40B4-BE49-F238E27FC236}">
                  <a16:creationId xmlns:a16="http://schemas.microsoft.com/office/drawing/2014/main" id="{3A0DA5D3-C5AF-E44C-A6FE-A3BD573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</p:spPr>
        </p:pic>
        <p:pic>
          <p:nvPicPr>
            <p:cNvPr id="1337" name="Рисунок 1336">
              <a:extLst>
                <a:ext uri="{FF2B5EF4-FFF2-40B4-BE49-F238E27FC236}">
                  <a16:creationId xmlns:a16="http://schemas.microsoft.com/office/drawing/2014/main" id="{2E929427-ABC4-DE4C-801C-27AF9DE5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</p:spPr>
        </p:pic>
        <p:pic>
          <p:nvPicPr>
            <p:cNvPr id="1339" name="Рисунок 1338">
              <a:extLst>
                <a:ext uri="{FF2B5EF4-FFF2-40B4-BE49-F238E27FC236}">
                  <a16:creationId xmlns:a16="http://schemas.microsoft.com/office/drawing/2014/main" id="{8C269C75-EB37-7342-B967-DD68BB5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</p:spPr>
        </p:pic>
        <p:pic>
          <p:nvPicPr>
            <p:cNvPr id="1341" name="Рисунок 1340">
              <a:extLst>
                <a:ext uri="{FF2B5EF4-FFF2-40B4-BE49-F238E27FC236}">
                  <a16:creationId xmlns:a16="http://schemas.microsoft.com/office/drawing/2014/main" id="{D0AD595A-42E8-3A4E-8A67-4A2362E9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</p:spPr>
        </p:pic>
        <p:pic>
          <p:nvPicPr>
            <p:cNvPr id="1344" name="Рисунок 1343">
              <a:extLst>
                <a:ext uri="{FF2B5EF4-FFF2-40B4-BE49-F238E27FC236}">
                  <a16:creationId xmlns:a16="http://schemas.microsoft.com/office/drawing/2014/main" id="{127506E6-2A99-7F48-A810-AE2540F2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651799" y="4462206"/>
              <a:ext cx="362240" cy="321991"/>
            </a:xfrm>
            <a:prstGeom prst="rect">
              <a:avLst/>
            </a:prstGeom>
          </p:spPr>
        </p:pic>
        <p:pic>
          <p:nvPicPr>
            <p:cNvPr id="1346" name="Рисунок 1345">
              <a:extLst>
                <a:ext uri="{FF2B5EF4-FFF2-40B4-BE49-F238E27FC236}">
                  <a16:creationId xmlns:a16="http://schemas.microsoft.com/office/drawing/2014/main" id="{B9654E8B-7DB2-A243-828C-82DB5EF1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</p:spPr>
        </p:pic>
        <p:pic>
          <p:nvPicPr>
            <p:cNvPr id="1348" name="Рисунок 1347">
              <a:extLst>
                <a:ext uri="{FF2B5EF4-FFF2-40B4-BE49-F238E27FC236}">
                  <a16:creationId xmlns:a16="http://schemas.microsoft.com/office/drawing/2014/main" id="{84A59EE9-2CAE-7840-9782-C2E22EE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</p:spPr>
        </p:pic>
        <p:pic>
          <p:nvPicPr>
            <p:cNvPr id="1350" name="Рисунок 1349">
              <a:extLst>
                <a:ext uri="{FF2B5EF4-FFF2-40B4-BE49-F238E27FC236}">
                  <a16:creationId xmlns:a16="http://schemas.microsoft.com/office/drawing/2014/main" id="{CAD0E4AA-8834-B448-B222-E3F55BC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</p:spPr>
        </p:pic>
        <p:pic>
          <p:nvPicPr>
            <p:cNvPr id="1352" name="Рисунок 1351">
              <a:extLst>
                <a:ext uri="{FF2B5EF4-FFF2-40B4-BE49-F238E27FC236}">
                  <a16:creationId xmlns:a16="http://schemas.microsoft.com/office/drawing/2014/main" id="{F8FE667D-E4FE-CA4D-A95C-D8923A0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</p:spPr>
        </p:pic>
        <p:pic>
          <p:nvPicPr>
            <p:cNvPr id="1354" name="Рисунок 1353">
              <a:extLst>
                <a:ext uri="{FF2B5EF4-FFF2-40B4-BE49-F238E27FC236}">
                  <a16:creationId xmlns:a16="http://schemas.microsoft.com/office/drawing/2014/main" id="{6CBCB40B-FDB9-0447-8515-1B6FB6BD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96DAC541-7B7A-43D3-8B79-37D633B846F1}">
                  <asvg:svgBlip xmlns:asvg="http://schemas.microsoft.com/office/drawing/2016/SVG/main" r:embed="rId129"/>
                </a:ext>
              </a:extLst>
            </a:blip>
            <a:stretch>
              <a:fillRect/>
            </a:stretch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</p:spPr>
        </p:pic>
        <p:pic>
          <p:nvPicPr>
            <p:cNvPr id="1356" name="Рисунок 1355">
              <a:extLst>
                <a:ext uri="{FF2B5EF4-FFF2-40B4-BE49-F238E27FC236}">
                  <a16:creationId xmlns:a16="http://schemas.microsoft.com/office/drawing/2014/main" id="{416D0450-25D9-7D40-AF64-041531E4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</p:spPr>
        </p:pic>
        <p:pic>
          <p:nvPicPr>
            <p:cNvPr id="1358" name="Рисунок 1357">
              <a:extLst>
                <a:ext uri="{FF2B5EF4-FFF2-40B4-BE49-F238E27FC236}">
                  <a16:creationId xmlns:a16="http://schemas.microsoft.com/office/drawing/2014/main" id="{F1635E3F-2337-2B4E-BB87-FA52DC0E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96DAC541-7B7A-43D3-8B79-37D633B846F1}">
                  <asvg:svgBlip xmlns:asvg="http://schemas.microsoft.com/office/drawing/2016/SVG/main" r:embed="rId133"/>
                </a:ext>
              </a:extLst>
            </a:blip>
            <a:stretch>
              <a:fillRect/>
            </a:stretch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</p:spPr>
        </p:pic>
        <p:pic>
          <p:nvPicPr>
            <p:cNvPr id="1360" name="Рисунок 1359">
              <a:extLst>
                <a:ext uri="{FF2B5EF4-FFF2-40B4-BE49-F238E27FC236}">
                  <a16:creationId xmlns:a16="http://schemas.microsoft.com/office/drawing/2014/main" id="{138152EB-0063-BB4B-B76F-4EC2D13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96DAC541-7B7A-43D3-8B79-37D633B846F1}">
                  <asvg:svgBlip xmlns:asvg="http://schemas.microsoft.com/office/drawing/2016/SVG/main" r:embed="rId135"/>
                </a:ext>
              </a:extLst>
            </a:blip>
            <a:stretch>
              <a:fillRect/>
            </a:stretch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</p:spPr>
        </p:pic>
        <p:pic>
          <p:nvPicPr>
            <p:cNvPr id="1362" name="Рисунок 1361">
              <a:extLst>
                <a:ext uri="{FF2B5EF4-FFF2-40B4-BE49-F238E27FC236}">
                  <a16:creationId xmlns:a16="http://schemas.microsoft.com/office/drawing/2014/main" id="{0971E84B-2A20-644E-ADF1-BB4DBD67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96DAC541-7B7A-43D3-8B79-37D633B846F1}">
                  <asvg:svgBlip xmlns:asvg="http://schemas.microsoft.com/office/drawing/2016/SVG/main" r:embed="rId137"/>
                </a:ext>
              </a:extLst>
            </a:blip>
            <a:stretch>
              <a:fillRect/>
            </a:stretch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</p:spPr>
        </p:pic>
        <p:pic>
          <p:nvPicPr>
            <p:cNvPr id="1364" name="Рисунок 1363">
              <a:extLst>
                <a:ext uri="{FF2B5EF4-FFF2-40B4-BE49-F238E27FC236}">
                  <a16:creationId xmlns:a16="http://schemas.microsoft.com/office/drawing/2014/main" id="{19E509DF-055F-3D4E-97F9-BA3E93B2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96DAC541-7B7A-43D3-8B79-37D633B846F1}">
                  <asvg:svgBlip xmlns:asvg="http://schemas.microsoft.com/office/drawing/2016/SVG/main" r:embed="rId139"/>
                </a:ext>
              </a:extLst>
            </a:blip>
            <a:stretch>
              <a:fillRect/>
            </a:stretch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</p:spPr>
        </p:pic>
        <p:pic>
          <p:nvPicPr>
            <p:cNvPr id="1366" name="Рисунок 1365">
              <a:extLst>
                <a:ext uri="{FF2B5EF4-FFF2-40B4-BE49-F238E27FC236}">
                  <a16:creationId xmlns:a16="http://schemas.microsoft.com/office/drawing/2014/main" id="{A158A4EC-63AC-AB4A-9A3A-D9E716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96DAC541-7B7A-43D3-8B79-37D633B846F1}">
                  <asvg:svgBlip xmlns:asvg="http://schemas.microsoft.com/office/drawing/2016/SVG/main" r:embed="rId141"/>
                </a:ext>
              </a:extLst>
            </a:blip>
            <a:stretch>
              <a:fillRect/>
            </a:stretch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</p:spPr>
        </p:pic>
        <p:pic>
          <p:nvPicPr>
            <p:cNvPr id="1368" name="Рисунок 1367">
              <a:extLst>
                <a:ext uri="{FF2B5EF4-FFF2-40B4-BE49-F238E27FC236}">
                  <a16:creationId xmlns:a16="http://schemas.microsoft.com/office/drawing/2014/main" id="{BAFAE273-EAD3-2E44-B841-046544D0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96DAC541-7B7A-43D3-8B79-37D633B846F1}">
                  <asvg:svgBlip xmlns:asvg="http://schemas.microsoft.com/office/drawing/2016/SVG/main" r:embed="rId143"/>
                </a:ext>
              </a:extLst>
            </a:blip>
            <a:stretch>
              <a:fillRect/>
            </a:stretch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</p:spPr>
        </p:pic>
        <p:pic>
          <p:nvPicPr>
            <p:cNvPr id="1370" name="Рисунок 1369">
              <a:extLst>
                <a:ext uri="{FF2B5EF4-FFF2-40B4-BE49-F238E27FC236}">
                  <a16:creationId xmlns:a16="http://schemas.microsoft.com/office/drawing/2014/main" id="{CB22F426-4DE6-C146-A565-03FD4EE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96DAC541-7B7A-43D3-8B79-37D633B846F1}">
                  <asvg:svgBlip xmlns:asvg="http://schemas.microsoft.com/office/drawing/2016/SVG/main" r:embed="rId145"/>
                </a:ext>
              </a:extLst>
            </a:blip>
            <a:stretch>
              <a:fillRect/>
            </a:stretch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</p:spPr>
        </p:pic>
        <p:pic>
          <p:nvPicPr>
            <p:cNvPr id="1372" name="Рисунок 1371">
              <a:extLst>
                <a:ext uri="{FF2B5EF4-FFF2-40B4-BE49-F238E27FC236}">
                  <a16:creationId xmlns:a16="http://schemas.microsoft.com/office/drawing/2014/main" id="{38C69237-21BE-A24D-94D7-9535760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96DAC541-7B7A-43D3-8B79-37D633B846F1}">
                  <asvg:svgBlip xmlns:asvg="http://schemas.microsoft.com/office/drawing/2016/SVG/main" r:embed="rId147"/>
                </a:ext>
              </a:extLst>
            </a:blip>
            <a:stretch>
              <a:fillRect/>
            </a:stretch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</p:spPr>
        </p:pic>
        <p:pic>
          <p:nvPicPr>
            <p:cNvPr id="1374" name="Рисунок 1373">
              <a:extLst>
                <a:ext uri="{FF2B5EF4-FFF2-40B4-BE49-F238E27FC236}">
                  <a16:creationId xmlns:a16="http://schemas.microsoft.com/office/drawing/2014/main" id="{F19A9434-02F1-B045-8EB6-F4F6FFE6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</p:spPr>
        </p:pic>
        <p:pic>
          <p:nvPicPr>
            <p:cNvPr id="1376" name="Рисунок 1375">
              <a:extLst>
                <a:ext uri="{FF2B5EF4-FFF2-40B4-BE49-F238E27FC236}">
                  <a16:creationId xmlns:a16="http://schemas.microsoft.com/office/drawing/2014/main" id="{BF910AB8-FCE8-2649-A4A2-C8CC1C59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</p:spPr>
        </p:pic>
        <p:pic>
          <p:nvPicPr>
            <p:cNvPr id="1378" name="Рисунок 1377">
              <a:extLst>
                <a:ext uri="{FF2B5EF4-FFF2-40B4-BE49-F238E27FC236}">
                  <a16:creationId xmlns:a16="http://schemas.microsoft.com/office/drawing/2014/main" id="{2CBC0D70-F9C2-C249-BFE9-E7A0C429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96DAC541-7B7A-43D3-8B79-37D633B846F1}">
                  <asvg:svgBlip xmlns:asvg="http://schemas.microsoft.com/office/drawing/2016/SVG/main" r:embed="rId153"/>
                </a:ext>
              </a:extLst>
            </a:blip>
            <a:stretch>
              <a:fillRect/>
            </a:stretch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</p:spPr>
        </p:pic>
        <p:pic>
          <p:nvPicPr>
            <p:cNvPr id="1380" name="Рисунок 1379">
              <a:extLst>
                <a:ext uri="{FF2B5EF4-FFF2-40B4-BE49-F238E27FC236}">
                  <a16:creationId xmlns:a16="http://schemas.microsoft.com/office/drawing/2014/main" id="{745E4A61-0CEB-A04C-9E95-418C4CFE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4">
              <a:extLst>
                <a:ext uri="{96DAC541-7B7A-43D3-8B79-37D633B846F1}">
                  <asvg:svgBlip xmlns:asvg="http://schemas.microsoft.com/office/drawing/2016/SVG/main" r:embed="rId155"/>
                </a:ext>
              </a:extLst>
            </a:blip>
            <a:stretch>
              <a:fillRect/>
            </a:stretch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</p:spPr>
        </p:pic>
        <p:pic>
          <p:nvPicPr>
            <p:cNvPr id="1382" name="Рисунок 1381">
              <a:extLst>
                <a:ext uri="{FF2B5EF4-FFF2-40B4-BE49-F238E27FC236}">
                  <a16:creationId xmlns:a16="http://schemas.microsoft.com/office/drawing/2014/main" id="{5D96DB6F-6217-BA42-B939-FD68E434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6">
              <a:extLst>
                <a:ext uri="{96DAC541-7B7A-43D3-8B79-37D633B846F1}">
                  <asvg:svgBlip xmlns:asvg="http://schemas.microsoft.com/office/drawing/2016/SVG/main" r:embed="rId157"/>
                </a:ext>
              </a:extLst>
            </a:blip>
            <a:stretch>
              <a:fillRect/>
            </a:stretch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</p:spPr>
        </p:pic>
        <p:pic>
          <p:nvPicPr>
            <p:cNvPr id="1427" name="Рисунок 1426">
              <a:extLst>
                <a:ext uri="{FF2B5EF4-FFF2-40B4-BE49-F238E27FC236}">
                  <a16:creationId xmlns:a16="http://schemas.microsoft.com/office/drawing/2014/main" id="{C88EE747-7330-B44D-97E0-E3BB5E1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8">
              <a:extLst>
                <a:ext uri="{96DAC541-7B7A-43D3-8B79-37D633B846F1}">
                  <asvg:svgBlip xmlns:asvg="http://schemas.microsoft.com/office/drawing/2016/SVG/main" r:embed="rId159"/>
                </a:ext>
              </a:extLst>
            </a:blip>
            <a:stretch>
              <a:fillRect/>
            </a:stretch>
          </p:blipFill>
          <p:spPr>
            <a:xfrm>
              <a:off x="675973" y="5785965"/>
              <a:ext cx="335408" cy="335408"/>
            </a:xfrm>
            <a:prstGeom prst="rect">
              <a:avLst/>
            </a:prstGeom>
          </p:spPr>
        </p:pic>
        <p:pic>
          <p:nvPicPr>
            <p:cNvPr id="1429" name="Рисунок 1428">
              <a:extLst>
                <a:ext uri="{FF2B5EF4-FFF2-40B4-BE49-F238E27FC236}">
                  <a16:creationId xmlns:a16="http://schemas.microsoft.com/office/drawing/2014/main" id="{BEE63938-D624-6041-ACEE-D7F464B1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0">
              <a:extLst>
                <a:ext uri="{96DAC541-7B7A-43D3-8B79-37D633B846F1}">
                  <asvg:svgBlip xmlns:asvg="http://schemas.microsoft.com/office/drawing/2016/SVG/main" r:embed="rId161"/>
                </a:ext>
              </a:extLst>
            </a:blip>
            <a:stretch>
              <a:fillRect/>
            </a:stretch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</p:spPr>
        </p:pic>
        <p:pic>
          <p:nvPicPr>
            <p:cNvPr id="1431" name="Рисунок 1430">
              <a:extLst>
                <a:ext uri="{FF2B5EF4-FFF2-40B4-BE49-F238E27FC236}">
                  <a16:creationId xmlns:a16="http://schemas.microsoft.com/office/drawing/2014/main" id="{83B09E9C-C12C-E94A-BBA0-F82E5F78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2">
              <a:extLst>
                <a:ext uri="{96DAC541-7B7A-43D3-8B79-37D633B846F1}">
                  <asvg:svgBlip xmlns:asvg="http://schemas.microsoft.com/office/drawing/2016/SVG/main" r:embed="rId163"/>
                </a:ext>
              </a:extLst>
            </a:blip>
            <a:stretch>
              <a:fillRect/>
            </a:stretch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</p:spPr>
        </p:pic>
        <p:pic>
          <p:nvPicPr>
            <p:cNvPr id="1433" name="Рисунок 1432">
              <a:extLst>
                <a:ext uri="{FF2B5EF4-FFF2-40B4-BE49-F238E27FC236}">
                  <a16:creationId xmlns:a16="http://schemas.microsoft.com/office/drawing/2014/main" id="{6208CE1A-EDAA-7D47-9877-B84A7DA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">
              <a:extLst>
                <a:ext uri="{96DAC541-7B7A-43D3-8B79-37D633B846F1}">
                  <asvg:svgBlip xmlns:asvg="http://schemas.microsoft.com/office/drawing/2016/SVG/main" r:embed="rId165"/>
                </a:ext>
              </a:extLst>
            </a:blip>
            <a:stretch>
              <a:fillRect/>
            </a:stretch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</p:spPr>
        </p:pic>
        <p:pic>
          <p:nvPicPr>
            <p:cNvPr id="1435" name="Рисунок 1434">
              <a:extLst>
                <a:ext uri="{FF2B5EF4-FFF2-40B4-BE49-F238E27FC236}">
                  <a16:creationId xmlns:a16="http://schemas.microsoft.com/office/drawing/2014/main" id="{57D9793F-BBCF-BE4F-880A-FFE33B57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>
              <a:extLst>
                <a:ext uri="{96DAC541-7B7A-43D3-8B79-37D633B846F1}">
                  <asvg:svgBlip xmlns:asvg="http://schemas.microsoft.com/office/drawing/2016/SVG/main" r:embed="rId167"/>
                </a:ext>
              </a:extLst>
            </a:blip>
            <a:stretch>
              <a:fillRect/>
            </a:stretch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</p:spPr>
        </p:pic>
        <p:pic>
          <p:nvPicPr>
            <p:cNvPr id="1437" name="Рисунок 1436">
              <a:extLst>
                <a:ext uri="{FF2B5EF4-FFF2-40B4-BE49-F238E27FC236}">
                  <a16:creationId xmlns:a16="http://schemas.microsoft.com/office/drawing/2014/main" id="{06BE6454-E982-D54A-B1C1-B27999D5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8">
              <a:extLs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</p:spPr>
        </p:pic>
        <p:pic>
          <p:nvPicPr>
            <p:cNvPr id="1439" name="Рисунок 1438">
              <a:extLst>
                <a:ext uri="{FF2B5EF4-FFF2-40B4-BE49-F238E27FC236}">
                  <a16:creationId xmlns:a16="http://schemas.microsoft.com/office/drawing/2014/main" id="{008CA44B-2889-2D47-97D4-2ABC5D57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0">
              <a:extLst>
                <a:ext uri="{96DAC541-7B7A-43D3-8B79-37D633B846F1}">
                  <asvg:svgBlip xmlns:asvg="http://schemas.microsoft.com/office/drawing/2016/SVG/main" r:embed="rId171"/>
                </a:ext>
              </a:extLst>
            </a:blip>
            <a:stretch>
              <a:fillRect/>
            </a:stretch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</p:spPr>
        </p:pic>
        <p:pic>
          <p:nvPicPr>
            <p:cNvPr id="1441" name="Рисунок 1440">
              <a:extLst>
                <a:ext uri="{FF2B5EF4-FFF2-40B4-BE49-F238E27FC236}">
                  <a16:creationId xmlns:a16="http://schemas.microsoft.com/office/drawing/2014/main" id="{D0235130-CF21-864E-B28F-70C48B09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2">
              <a:extLst>
                <a:ext uri="{96DAC541-7B7A-43D3-8B79-37D633B846F1}">
                  <asvg:svgBlip xmlns:asvg="http://schemas.microsoft.com/office/drawing/2016/SVG/main" r:embed="rId173"/>
                </a:ext>
              </a:extLst>
            </a:blip>
            <a:stretch>
              <a:fillRect/>
            </a:stretch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</p:spPr>
        </p:pic>
        <p:pic>
          <p:nvPicPr>
            <p:cNvPr id="1443" name="Рисунок 1442">
              <a:extLst>
                <a:ext uri="{FF2B5EF4-FFF2-40B4-BE49-F238E27FC236}">
                  <a16:creationId xmlns:a16="http://schemas.microsoft.com/office/drawing/2014/main" id="{26E18E22-C323-944A-AF4B-CE025B66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4">
              <a:extLst>
                <a:ext uri="{96DAC541-7B7A-43D3-8B79-37D633B846F1}">
                  <asvg:svgBlip xmlns:asvg="http://schemas.microsoft.com/office/drawing/2016/SVG/main" r:embed="rId175"/>
                </a:ext>
              </a:extLst>
            </a:blip>
            <a:stretch>
              <a:fillRect/>
            </a:stretch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</p:spPr>
        </p:pic>
        <p:pic>
          <p:nvPicPr>
            <p:cNvPr id="1447" name="Рисунок 1446">
              <a:extLst>
                <a:ext uri="{FF2B5EF4-FFF2-40B4-BE49-F238E27FC236}">
                  <a16:creationId xmlns:a16="http://schemas.microsoft.com/office/drawing/2014/main" id="{6DEEBFD6-A9C3-5D4B-B93A-75DAEFD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6">
              <a:extLst>
                <a:ext uri="{96DAC541-7B7A-43D3-8B79-37D633B846F1}">
                  <asvg:svgBlip xmlns:asvg="http://schemas.microsoft.com/office/drawing/2016/SVG/main" r:embed="rId177"/>
                </a:ext>
              </a:extLst>
            </a:blip>
            <a:stretch>
              <a:fillRect/>
            </a:stretch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</p:spPr>
        </p:pic>
        <p:pic>
          <p:nvPicPr>
            <p:cNvPr id="1449" name="Рисунок 1448">
              <a:extLst>
                <a:ext uri="{FF2B5EF4-FFF2-40B4-BE49-F238E27FC236}">
                  <a16:creationId xmlns:a16="http://schemas.microsoft.com/office/drawing/2014/main" id="{B7379D7D-ABC5-0147-A38A-018C9238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8">
              <a:extLst>
                <a:ext uri="{96DAC541-7B7A-43D3-8B79-37D633B846F1}">
                  <asvg:svgBlip xmlns:asvg="http://schemas.microsoft.com/office/drawing/2016/SVG/main" r:embed="rId179"/>
                </a:ext>
              </a:extLst>
            </a:blip>
            <a:stretch>
              <a:fillRect/>
            </a:stretch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</p:spPr>
        </p:pic>
        <p:pic>
          <p:nvPicPr>
            <p:cNvPr id="1453" name="Рисунок 1452">
              <a:extLst>
                <a:ext uri="{FF2B5EF4-FFF2-40B4-BE49-F238E27FC236}">
                  <a16:creationId xmlns:a16="http://schemas.microsoft.com/office/drawing/2014/main" id="{B34D984B-1CBD-3B4E-9B59-20B5A109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0">
              <a:extLst>
                <a:ext uri="{96DAC541-7B7A-43D3-8B79-37D633B846F1}">
                  <asvg:svgBlip xmlns:asvg="http://schemas.microsoft.com/office/drawing/2016/SVG/main" r:embed="rId181"/>
                </a:ext>
              </a:extLst>
            </a:blip>
            <a:stretch>
              <a:fillRect/>
            </a:stretch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</p:spPr>
        </p:pic>
        <p:pic>
          <p:nvPicPr>
            <p:cNvPr id="1455" name="Рисунок 1454">
              <a:extLst>
                <a:ext uri="{FF2B5EF4-FFF2-40B4-BE49-F238E27FC236}">
                  <a16:creationId xmlns:a16="http://schemas.microsoft.com/office/drawing/2014/main" id="{24C25600-45CB-8B45-B962-A23CD7B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2">
              <a:extLst>
                <a:ext uri="{96DAC541-7B7A-43D3-8B79-37D633B846F1}">
                  <asvg:svgBlip xmlns:asvg="http://schemas.microsoft.com/office/drawing/2016/SVG/main" r:embed="rId183"/>
                </a:ext>
              </a:extLst>
            </a:blip>
            <a:stretch>
              <a:fillRect/>
            </a:stretch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</p:spPr>
        </p:pic>
        <p:pic>
          <p:nvPicPr>
            <p:cNvPr id="1457" name="Рисунок 1456">
              <a:extLst>
                <a:ext uri="{FF2B5EF4-FFF2-40B4-BE49-F238E27FC236}">
                  <a16:creationId xmlns:a16="http://schemas.microsoft.com/office/drawing/2014/main" id="{1B421EDC-6D1B-8348-ACD9-447DBC0E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4">
              <a:extLst>
                <a:ext uri="{96DAC541-7B7A-43D3-8B79-37D633B846F1}">
                  <asvg:svgBlip xmlns:asvg="http://schemas.microsoft.com/office/drawing/2016/SVG/main" r:embed="rId185"/>
                </a:ext>
              </a:extLst>
            </a:blip>
            <a:stretch>
              <a:fillRect/>
            </a:stretch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</p:spPr>
        </p:pic>
        <p:pic>
          <p:nvPicPr>
            <p:cNvPr id="1461" name="Рисунок 1460">
              <a:extLst>
                <a:ext uri="{FF2B5EF4-FFF2-40B4-BE49-F238E27FC236}">
                  <a16:creationId xmlns:a16="http://schemas.microsoft.com/office/drawing/2014/main" id="{4BF2BE7B-60FC-0842-9E59-14C538A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</p:spPr>
        </p:pic>
        <p:pic>
          <p:nvPicPr>
            <p:cNvPr id="1465" name="Рисунок 1464">
              <a:extLst>
                <a:ext uri="{FF2B5EF4-FFF2-40B4-BE49-F238E27FC236}">
                  <a16:creationId xmlns:a16="http://schemas.microsoft.com/office/drawing/2014/main" id="{80627A45-D3A7-4C4D-9241-85A6E6E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</p:spPr>
        </p:pic>
        <p:pic>
          <p:nvPicPr>
            <p:cNvPr id="1467" name="Рисунок 1466">
              <a:extLst>
                <a:ext uri="{FF2B5EF4-FFF2-40B4-BE49-F238E27FC236}">
                  <a16:creationId xmlns:a16="http://schemas.microsoft.com/office/drawing/2014/main" id="{AAAD0F64-7C03-FB45-8471-9130A24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0">
              <a:extLst>
                <a:ext uri="{96DAC541-7B7A-43D3-8B79-37D633B846F1}">
                  <asvg:svgBlip xmlns:asvg="http://schemas.microsoft.com/office/drawing/2016/SVG/main" r:embed="rId191"/>
                </a:ext>
              </a:extLst>
            </a:blip>
            <a:stretch>
              <a:fillRect/>
            </a:stretch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</p:spPr>
        </p:pic>
        <p:pic>
          <p:nvPicPr>
            <p:cNvPr id="1469" name="Рисунок 1468">
              <a:extLst>
                <a:ext uri="{FF2B5EF4-FFF2-40B4-BE49-F238E27FC236}">
                  <a16:creationId xmlns:a16="http://schemas.microsoft.com/office/drawing/2014/main" id="{91CCE2BF-53D6-1C4F-9B28-853AC7A7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2">
              <a:extLst>
                <a:ext uri="{96DAC541-7B7A-43D3-8B79-37D633B846F1}">
                  <asvg:svgBlip xmlns:asvg="http://schemas.microsoft.com/office/drawing/2016/SVG/main" r:embed="rId193"/>
                </a:ext>
              </a:extLst>
            </a:blip>
            <a:stretch>
              <a:fillRect/>
            </a:stretch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</p:spPr>
        </p:pic>
        <p:pic>
          <p:nvPicPr>
            <p:cNvPr id="1471" name="Рисунок 1470">
              <a:extLst>
                <a:ext uri="{FF2B5EF4-FFF2-40B4-BE49-F238E27FC236}">
                  <a16:creationId xmlns:a16="http://schemas.microsoft.com/office/drawing/2014/main" id="{7129AEB2-6FF3-5747-803B-E344B35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4">
              <a:extLst>
                <a:ext uri="{96DAC541-7B7A-43D3-8B79-37D633B846F1}">
                  <asvg:svgBlip xmlns:asvg="http://schemas.microsoft.com/office/drawing/2016/SVG/main" r:embed="rId195"/>
                </a:ext>
              </a:extLst>
            </a:blip>
            <a:stretch>
              <a:fillRect/>
            </a:stretch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</p:spPr>
        </p:pic>
        <p:pic>
          <p:nvPicPr>
            <p:cNvPr id="1385" name="Рисунок 1384">
              <a:extLst>
                <a:ext uri="{FF2B5EF4-FFF2-40B4-BE49-F238E27FC236}">
                  <a16:creationId xmlns:a16="http://schemas.microsoft.com/office/drawing/2014/main" id="{6F416861-0F03-554C-AD40-EE9B180B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6">
              <a:extLst>
                <a:ext uri="{96DAC541-7B7A-43D3-8B79-37D633B846F1}">
                  <asvg:svgBlip xmlns:asvg="http://schemas.microsoft.com/office/drawing/2016/SVG/main" r:embed="rId197"/>
                </a:ext>
              </a:extLst>
            </a:blip>
            <a:stretch>
              <a:fillRect/>
            </a:stretch>
          </p:blipFill>
          <p:spPr>
            <a:xfrm>
              <a:off x="646934" y="5158737"/>
              <a:ext cx="321991" cy="321991"/>
            </a:xfrm>
            <a:prstGeom prst="rect">
              <a:avLst/>
            </a:prstGeom>
          </p:spPr>
        </p:pic>
        <p:pic>
          <p:nvPicPr>
            <p:cNvPr id="1387" name="Рисунок 1386">
              <a:extLst>
                <a:ext uri="{FF2B5EF4-FFF2-40B4-BE49-F238E27FC236}">
                  <a16:creationId xmlns:a16="http://schemas.microsoft.com/office/drawing/2014/main" id="{9087906A-16CC-724F-B3CB-C55AC15D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8">
              <a:extLst>
                <a:ext uri="{96DAC541-7B7A-43D3-8B79-37D633B846F1}">
                  <asvg:svgBlip xmlns:asvg="http://schemas.microsoft.com/office/drawing/2016/SVG/main" r:embed="rId199"/>
                </a:ext>
              </a:extLst>
            </a:blip>
            <a:stretch>
              <a:fillRect/>
            </a:stretch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</p:spPr>
        </p:pic>
        <p:pic>
          <p:nvPicPr>
            <p:cNvPr id="1389" name="Рисунок 1388">
              <a:extLst>
                <a:ext uri="{FF2B5EF4-FFF2-40B4-BE49-F238E27FC236}">
                  <a16:creationId xmlns:a16="http://schemas.microsoft.com/office/drawing/2014/main" id="{769839BD-9EC3-624C-A887-9541BEB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0">
              <a:extLst>
                <a:ext uri="{96DAC541-7B7A-43D3-8B79-37D633B846F1}">
                  <asvg:svgBlip xmlns:asvg="http://schemas.microsoft.com/office/drawing/2016/SVG/main" r:embed="rId201"/>
                </a:ext>
              </a:extLst>
            </a:blip>
            <a:stretch>
              <a:fillRect/>
            </a:stretch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</p:spPr>
        </p:pic>
        <p:pic>
          <p:nvPicPr>
            <p:cNvPr id="1391" name="Рисунок 1390">
              <a:extLst>
                <a:ext uri="{FF2B5EF4-FFF2-40B4-BE49-F238E27FC236}">
                  <a16:creationId xmlns:a16="http://schemas.microsoft.com/office/drawing/2014/main" id="{EB417662-346E-8246-9BDA-65B1B92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2">
              <a:extLst>
                <a:ext uri="{96DAC541-7B7A-43D3-8B79-37D633B846F1}">
                  <asvg:svgBlip xmlns:asvg="http://schemas.microsoft.com/office/drawing/2016/SVG/main" r:embed="rId203"/>
                </a:ext>
              </a:extLst>
            </a:blip>
            <a:stretch>
              <a:fillRect/>
            </a:stretch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</p:spPr>
        </p:pic>
        <p:pic>
          <p:nvPicPr>
            <p:cNvPr id="1393" name="Рисунок 1392">
              <a:extLst>
                <a:ext uri="{FF2B5EF4-FFF2-40B4-BE49-F238E27FC236}">
                  <a16:creationId xmlns:a16="http://schemas.microsoft.com/office/drawing/2014/main" id="{F24CB545-B885-D847-99D0-714AACF4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4">
              <a:extLst>
                <a:ext uri="{96DAC541-7B7A-43D3-8B79-37D633B846F1}">
                  <asvg:svgBlip xmlns:asvg="http://schemas.microsoft.com/office/drawing/2016/SVG/main" r:embed="rId205"/>
                </a:ext>
              </a:extLst>
            </a:blip>
            <a:stretch>
              <a:fillRect/>
            </a:stretch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</p:spPr>
        </p:pic>
        <p:pic>
          <p:nvPicPr>
            <p:cNvPr id="1395" name="Рисунок 1394">
              <a:extLst>
                <a:ext uri="{FF2B5EF4-FFF2-40B4-BE49-F238E27FC236}">
                  <a16:creationId xmlns:a16="http://schemas.microsoft.com/office/drawing/2014/main" id="{9E4E028A-720A-F94B-9C9E-5256D04F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6">
              <a:extLst>
                <a:ext uri="{96DAC541-7B7A-43D3-8B79-37D633B846F1}">
                  <asvg:svgBlip xmlns:asvg="http://schemas.microsoft.com/office/drawing/2016/SVG/main" r:embed="rId207"/>
                </a:ext>
              </a:extLst>
            </a:blip>
            <a:stretch>
              <a:fillRect/>
            </a:stretch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</p:spPr>
        </p:pic>
        <p:pic>
          <p:nvPicPr>
            <p:cNvPr id="1397" name="Рисунок 1396">
              <a:extLst>
                <a:ext uri="{FF2B5EF4-FFF2-40B4-BE49-F238E27FC236}">
                  <a16:creationId xmlns:a16="http://schemas.microsoft.com/office/drawing/2014/main" id="{B5E41ECB-194F-DB4F-B96E-47C8012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8">
              <a:extLst>
                <a:ext uri="{96DAC541-7B7A-43D3-8B79-37D633B846F1}">
                  <asvg:svgBlip xmlns:asvg="http://schemas.microsoft.com/office/drawing/2016/SVG/main" r:embed="rId209"/>
                </a:ext>
              </a:extLst>
            </a:blip>
            <a:stretch>
              <a:fillRect/>
            </a:stretch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</p:spPr>
        </p:pic>
        <p:pic>
          <p:nvPicPr>
            <p:cNvPr id="1399" name="Рисунок 1398">
              <a:extLst>
                <a:ext uri="{FF2B5EF4-FFF2-40B4-BE49-F238E27FC236}">
                  <a16:creationId xmlns:a16="http://schemas.microsoft.com/office/drawing/2014/main" id="{44AD40F2-3C05-B942-98A1-C345A833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0">
              <a:extLst>
                <a:ext uri="{96DAC541-7B7A-43D3-8B79-37D633B846F1}">
                  <asvg:svgBlip xmlns:asvg="http://schemas.microsoft.com/office/drawing/2016/SVG/main" r:embed="rId211"/>
                </a:ext>
              </a:extLst>
            </a:blip>
            <a:stretch>
              <a:fillRect/>
            </a:stretch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</p:spPr>
        </p:pic>
        <p:pic>
          <p:nvPicPr>
            <p:cNvPr id="1401" name="Рисунок 1400">
              <a:extLst>
                <a:ext uri="{FF2B5EF4-FFF2-40B4-BE49-F238E27FC236}">
                  <a16:creationId xmlns:a16="http://schemas.microsoft.com/office/drawing/2014/main" id="{D9F1AF60-1237-4040-9FA7-3E0CC57A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2">
              <a:extLst>
                <a:ext uri="{96DAC541-7B7A-43D3-8B79-37D633B846F1}">
                  <asvg:svgBlip xmlns:asvg="http://schemas.microsoft.com/office/drawing/2016/SVG/main" r:embed="rId213"/>
                </a:ext>
              </a:extLst>
            </a:blip>
            <a:stretch>
              <a:fillRect/>
            </a:stretch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</p:spPr>
        </p:pic>
        <p:pic>
          <p:nvPicPr>
            <p:cNvPr id="1403" name="Рисунок 1402">
              <a:extLst>
                <a:ext uri="{FF2B5EF4-FFF2-40B4-BE49-F238E27FC236}">
                  <a16:creationId xmlns:a16="http://schemas.microsoft.com/office/drawing/2014/main" id="{6D11200E-1F86-DA4E-A145-A711DA38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4">
              <a:extLst>
                <a:ext uri="{96DAC541-7B7A-43D3-8B79-37D633B846F1}">
                  <asvg:svgBlip xmlns:asvg="http://schemas.microsoft.com/office/drawing/2016/SVG/main" r:embed="rId215"/>
                </a:ext>
              </a:extLst>
            </a:blip>
            <a:stretch>
              <a:fillRect/>
            </a:stretch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</p:spPr>
        </p:pic>
        <p:pic>
          <p:nvPicPr>
            <p:cNvPr id="1405" name="Рисунок 1404">
              <a:extLst>
                <a:ext uri="{FF2B5EF4-FFF2-40B4-BE49-F238E27FC236}">
                  <a16:creationId xmlns:a16="http://schemas.microsoft.com/office/drawing/2014/main" id="{3ADE6101-D7EF-BD4D-8802-DF3F3DCA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6">
              <a:extLst>
                <a:ext uri="{96DAC541-7B7A-43D3-8B79-37D633B846F1}">
                  <asvg:svgBlip xmlns:asvg="http://schemas.microsoft.com/office/drawing/2016/SVG/main" r:embed="rId217"/>
                </a:ext>
              </a:extLst>
            </a:blip>
            <a:stretch>
              <a:fillRect/>
            </a:stretch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</p:spPr>
        </p:pic>
        <p:pic>
          <p:nvPicPr>
            <p:cNvPr id="1407" name="Рисунок 1406">
              <a:extLst>
                <a:ext uri="{FF2B5EF4-FFF2-40B4-BE49-F238E27FC236}">
                  <a16:creationId xmlns:a16="http://schemas.microsoft.com/office/drawing/2014/main" id="{D6E0E05B-22F7-8A40-9069-67879B8B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8">
              <a:extLst>
                <a:ext uri="{96DAC541-7B7A-43D3-8B79-37D633B846F1}">
                  <asvg:svgBlip xmlns:asvg="http://schemas.microsoft.com/office/drawing/2016/SVG/main" r:embed="rId219"/>
                </a:ext>
              </a:extLst>
            </a:blip>
            <a:stretch>
              <a:fillRect/>
            </a:stretch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</p:spPr>
        </p:pic>
        <p:pic>
          <p:nvPicPr>
            <p:cNvPr id="1409" name="Рисунок 1408">
              <a:extLst>
                <a:ext uri="{FF2B5EF4-FFF2-40B4-BE49-F238E27FC236}">
                  <a16:creationId xmlns:a16="http://schemas.microsoft.com/office/drawing/2014/main" id="{A0E11AA6-6BD0-DC41-BDBE-03184125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0">
              <a:extLst>
                <a:ext uri="{96DAC541-7B7A-43D3-8B79-37D633B846F1}">
                  <asvg:svgBlip xmlns:asvg="http://schemas.microsoft.com/office/drawing/2016/SVG/main" r:embed="rId221"/>
                </a:ext>
              </a:extLst>
            </a:blip>
            <a:stretch>
              <a:fillRect/>
            </a:stretch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</p:spPr>
        </p:pic>
        <p:pic>
          <p:nvPicPr>
            <p:cNvPr id="1411" name="Рисунок 1410">
              <a:extLst>
                <a:ext uri="{FF2B5EF4-FFF2-40B4-BE49-F238E27FC236}">
                  <a16:creationId xmlns:a16="http://schemas.microsoft.com/office/drawing/2014/main" id="{0A79F3E7-6291-8549-9781-54C3AF71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2">
              <a:extLst>
                <a:ext uri="{96DAC541-7B7A-43D3-8B79-37D633B846F1}">
                  <asvg:svgBlip xmlns:asvg="http://schemas.microsoft.com/office/drawing/2016/SVG/main" r:embed="rId223"/>
                </a:ext>
              </a:extLst>
            </a:blip>
            <a:stretch>
              <a:fillRect/>
            </a:stretch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</p:spPr>
        </p:pic>
        <p:pic>
          <p:nvPicPr>
            <p:cNvPr id="1413" name="Рисунок 1412">
              <a:extLst>
                <a:ext uri="{FF2B5EF4-FFF2-40B4-BE49-F238E27FC236}">
                  <a16:creationId xmlns:a16="http://schemas.microsoft.com/office/drawing/2014/main" id="{C43CAFAC-EA3A-C946-906E-420DAEF8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4">
              <a:extLst>
                <a:ext uri="{96DAC541-7B7A-43D3-8B79-37D633B846F1}">
                  <asvg:svgBlip xmlns:asvg="http://schemas.microsoft.com/office/drawing/2016/SVG/main" r:embed="rId225"/>
                </a:ext>
              </a:extLst>
            </a:blip>
            <a:stretch>
              <a:fillRect/>
            </a:stretch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</p:spPr>
        </p:pic>
        <p:pic>
          <p:nvPicPr>
            <p:cNvPr id="1415" name="Рисунок 1414">
              <a:extLst>
                <a:ext uri="{FF2B5EF4-FFF2-40B4-BE49-F238E27FC236}">
                  <a16:creationId xmlns:a16="http://schemas.microsoft.com/office/drawing/2014/main" id="{49405EAF-22D2-8144-88FC-D38170E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6">
              <a:extLst>
                <a:ext uri="{96DAC541-7B7A-43D3-8B79-37D633B846F1}">
                  <asvg:svgBlip xmlns:asvg="http://schemas.microsoft.com/office/drawing/2016/SVG/main" r:embed="rId227"/>
                </a:ext>
              </a:extLst>
            </a:blip>
            <a:stretch>
              <a:fillRect/>
            </a:stretch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</p:spPr>
        </p:pic>
        <p:pic>
          <p:nvPicPr>
            <p:cNvPr id="1417" name="Рисунок 1416">
              <a:extLst>
                <a:ext uri="{FF2B5EF4-FFF2-40B4-BE49-F238E27FC236}">
                  <a16:creationId xmlns:a16="http://schemas.microsoft.com/office/drawing/2014/main" id="{15DEDB94-3D00-A345-9FC0-B6287BCF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8">
              <a:extLst>
                <a:ext uri="{96DAC541-7B7A-43D3-8B79-37D633B846F1}">
                  <asvg:svgBlip xmlns:asvg="http://schemas.microsoft.com/office/drawing/2016/SVG/main" r:embed="rId229"/>
                </a:ext>
              </a:extLst>
            </a:blip>
            <a:stretch>
              <a:fillRect/>
            </a:stretch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</p:spPr>
        </p:pic>
        <p:pic>
          <p:nvPicPr>
            <p:cNvPr id="1419" name="Рисунок 1418">
              <a:extLst>
                <a:ext uri="{FF2B5EF4-FFF2-40B4-BE49-F238E27FC236}">
                  <a16:creationId xmlns:a16="http://schemas.microsoft.com/office/drawing/2014/main" id="{DBDCC117-11BB-B443-95AB-4D2DFA23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</p:spPr>
        </p:pic>
        <p:pic>
          <p:nvPicPr>
            <p:cNvPr id="1423" name="Рисунок 1422">
              <a:extLst>
                <a:ext uri="{FF2B5EF4-FFF2-40B4-BE49-F238E27FC236}">
                  <a16:creationId xmlns:a16="http://schemas.microsoft.com/office/drawing/2014/main" id="{B69D260A-0A9A-3142-B024-8B5898E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0">
              <a:extLst>
                <a:ext uri="{96DAC541-7B7A-43D3-8B79-37D633B846F1}">
                  <asvg:svgBlip xmlns:asvg="http://schemas.microsoft.com/office/drawing/2016/SVG/main" r:embed="rId231"/>
                </a:ext>
              </a:extLst>
            </a:blip>
            <a:stretch>
              <a:fillRect/>
            </a:stretch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</p:spPr>
        </p:pic>
        <p:pic>
          <p:nvPicPr>
            <p:cNvPr id="1473" name="Рисунок 1472">
              <a:extLst>
                <a:ext uri="{FF2B5EF4-FFF2-40B4-BE49-F238E27FC236}">
                  <a16:creationId xmlns:a16="http://schemas.microsoft.com/office/drawing/2014/main" id="{B29F6F9D-B9E4-6A47-8EA0-AFF5A33A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2">
              <a:extLst>
                <a:ext uri="{96DAC541-7B7A-43D3-8B79-37D633B846F1}">
                  <asvg:svgBlip xmlns:asvg="http://schemas.microsoft.com/office/drawing/2016/SVG/main" r:embed="rId233"/>
                </a:ext>
              </a:extLst>
            </a:blip>
            <a:stretch>
              <a:fillRect/>
            </a:stretch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</p:spPr>
        </p:pic>
        <p:pic>
          <p:nvPicPr>
            <p:cNvPr id="645" name="Рисунок 644">
              <a:extLst>
                <a:ext uri="{FF2B5EF4-FFF2-40B4-BE49-F238E27FC236}">
                  <a16:creationId xmlns:a16="http://schemas.microsoft.com/office/drawing/2014/main" id="{C86FA871-E4DB-7F45-B672-E1478D6E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E4F133-23C2-8129-02E3-90710F16913A}"/>
              </a:ext>
            </a:extLst>
          </p:cNvPr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725347" y="1812664"/>
            <a:ext cx="243578" cy="2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56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sz="3600" dirty="0">
                <a:solidFill>
                  <a:schemeClr val="tx1"/>
                </a:solidFill>
              </a:rPr>
              <a:t>Логотипы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3D3EDE-ECFE-B611-A466-F24382A8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5590"/>
            <a:ext cx="1623600" cy="36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35C563-ABD9-70C9-97F9-A1EE031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2374949"/>
            <a:ext cx="1623600" cy="36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0A1A7-7343-9FE9-3152-D70B9338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4076812"/>
            <a:ext cx="2746800" cy="36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634894-0087-3AD9-4403-B8DF1CCB8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49" y="4073212"/>
            <a:ext cx="2008800" cy="36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7DB37E-A257-B986-A79B-0134DD50E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13" y="3429000"/>
            <a:ext cx="2808002" cy="36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BA2825-C72A-395E-2710-E78E3EBFE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13" y="4692385"/>
            <a:ext cx="1429200" cy="36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FF5ADA-8071-1BFE-392D-B86E56BB3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13" y="5282466"/>
            <a:ext cx="2822402" cy="36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F92900-E8B6-AC48-EDDD-01E44ADFB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1288" y="1795590"/>
            <a:ext cx="2282401" cy="36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20E83E-3966-9AB5-874E-BE99A5F271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0549" y="2374949"/>
            <a:ext cx="2026800" cy="3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73B66C-2636-0CEB-446D-B5F7C148D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0549" y="2901974"/>
            <a:ext cx="2044800" cy="36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8648AE-2D47-EE29-9855-4D399A237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0549" y="3481333"/>
            <a:ext cx="1659600" cy="36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9ACD0C-9EFD-A69D-B65B-D626B80097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2850" y="1795590"/>
            <a:ext cx="1713600" cy="36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C7812DF-AC7E-0448-A8A8-9067EA1642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2850" y="3429000"/>
            <a:ext cx="1576800" cy="36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EBA77D-2FA6-34A4-86B4-EC4F0E62BD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2850" y="4076812"/>
            <a:ext cx="1129788" cy="3564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5E126C-57F2-9B25-C685-6BABA78DEE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2850" y="2374949"/>
            <a:ext cx="22416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</a:rPr>
              <a:t>Логотипы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52D3E6F-E959-977E-E156-03CAC833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92955"/>
            <a:ext cx="1627200" cy="36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01BE5D4-51E4-671F-ECBB-E7ADAD826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3" y="2369005"/>
            <a:ext cx="1627200" cy="36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715670-8613-DBC0-5C52-B17BBB360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1" y="4064551"/>
            <a:ext cx="2750402" cy="36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50635D9-08AF-0023-D7DE-3C460FA7A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88" y="4077202"/>
            <a:ext cx="2012400" cy="36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35CA398-4A4E-F99C-CEF9-D6F3342A6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11" y="3429000"/>
            <a:ext cx="2811602" cy="3600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35E5BB0-9C2A-7CE3-792A-11B35E5B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13" y="4700102"/>
            <a:ext cx="1432800" cy="360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6E8F95E-16EE-657C-0FC9-59B1076F3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11" y="5282466"/>
            <a:ext cx="2826002" cy="360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47A97D9-705E-BC6F-D7FB-01C0EE44E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6871" y="1792955"/>
            <a:ext cx="2286000" cy="3600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8DA30B1-6666-B629-0405-540276343A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4499" y="2384834"/>
            <a:ext cx="2030400" cy="360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04058DF-4B79-EBE6-B01A-4A744C9E91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0549" y="2920004"/>
            <a:ext cx="2048400" cy="360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AD6AD517-616C-3D9A-2C5E-EB239768AA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6871" y="3485323"/>
            <a:ext cx="1663200" cy="360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E2FB33C-A049-EA4E-7E19-7F9A337A2B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2850" y="1788616"/>
            <a:ext cx="1717200" cy="360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B34E013-34FE-1D81-69FB-FB9E604751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2772" y="3430998"/>
            <a:ext cx="1576800" cy="360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52080D5-573E-0BF0-C12C-3D4D96BBF1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2772" y="2383013"/>
            <a:ext cx="2252938" cy="36182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77F1763-FF27-1A3D-255C-464442223C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32850" y="4073212"/>
            <a:ext cx="1149858" cy="36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B5E127A-68A7-54FC-1468-83B7DDE91295}"/>
              </a:ext>
            </a:extLst>
          </p:cNvPr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252525"/>
          </a:solidFill>
        </p:grpSpPr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8CB7ECBB-981F-98D9-01E6-4747C2078402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1C0045EC-0DE0-D7D5-C1F4-542201F76E46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BA150979-24B2-5693-689F-688A38D0088A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E00C3C32-7FCD-9F7A-7CA9-7B62F0AA5FED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F3B1FBB7-76CB-6373-B8B8-5DEBE6AD42FC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0EF8F820-72DF-D11A-E0B6-B8F1DDA6E916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5C133884-FF48-C08B-A577-662B80B9AB94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0D8F0B5-55DB-A08B-5259-28D5401672B5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A878BBA-00F6-6D56-E45D-DF93AC7CBD93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A9C0E1B2-5362-D459-4462-159F6B4C050C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D113FC-63AB-798E-5852-FDEDB8998039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5652B4AF-1E8D-8280-E5DD-DA75170C90A4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63AEBCE-9069-9720-0C54-E359F2217A43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AEE9368E-54C4-7E4E-7394-2CC117C76106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7DEDCB9F-747B-CA1F-4AC5-B3B68E169ECC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8" name="Полилиния 767">
              <a:extLst>
                <a:ext uri="{FF2B5EF4-FFF2-40B4-BE49-F238E27FC236}">
                  <a16:creationId xmlns:a16="http://schemas.microsoft.com/office/drawing/2014/main" id="{4BBB042E-36CD-4857-7E7C-1040B313DB93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9" name="Полилиния 768">
              <a:extLst>
                <a:ext uri="{FF2B5EF4-FFF2-40B4-BE49-F238E27FC236}">
                  <a16:creationId xmlns:a16="http://schemas.microsoft.com/office/drawing/2014/main" id="{6E5DD269-C05B-D8FD-0DBA-7D5F943EBCA3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0" name="Полилиния 769">
              <a:extLst>
                <a:ext uri="{FF2B5EF4-FFF2-40B4-BE49-F238E27FC236}">
                  <a16:creationId xmlns:a16="http://schemas.microsoft.com/office/drawing/2014/main" id="{58BA7FF6-FD18-56B4-5329-52976A5F90DD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1" name="Полилиния 770">
              <a:extLst>
                <a:ext uri="{FF2B5EF4-FFF2-40B4-BE49-F238E27FC236}">
                  <a16:creationId xmlns:a16="http://schemas.microsoft.com/office/drawing/2014/main" id="{BFE802E2-0F48-5F37-D46C-CF451C83E820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2" name="Полилиния 771">
              <a:extLst>
                <a:ext uri="{FF2B5EF4-FFF2-40B4-BE49-F238E27FC236}">
                  <a16:creationId xmlns:a16="http://schemas.microsoft.com/office/drawing/2014/main" id="{09F3E639-C260-DD9F-E682-29187C4D16C1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95" name="Группа 5"/>
          <p:cNvGrpSpPr/>
          <p:nvPr/>
        </p:nvGrpSpPr>
        <p:grpSpPr>
          <a:xfrm>
            <a:off x="224843" y="-74144"/>
            <a:ext cx="12188169" cy="64324"/>
            <a:chOff x="-1" y="-1"/>
            <a:chExt cx="12188167" cy="64322"/>
          </a:xfrm>
        </p:grpSpPr>
        <p:sp>
          <p:nvSpPr>
            <p:cNvPr id="776" name="Прямая соединительная линия 3"/>
            <p:cNvSpPr/>
            <p:nvPr/>
          </p:nvSpPr>
          <p:spPr>
            <a:xfrm flipH="1">
              <a:off x="-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7" name="Прямая соединительная линия 6"/>
            <p:cNvSpPr/>
            <p:nvPr/>
          </p:nvSpPr>
          <p:spPr>
            <a:xfrm>
              <a:off x="67711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8" name="Прямая соединительная линия 7"/>
            <p:cNvSpPr/>
            <p:nvPr/>
          </p:nvSpPr>
          <p:spPr>
            <a:xfrm>
              <a:off x="1354241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9" name="Прямая соединительная линия 8"/>
            <p:cNvSpPr/>
            <p:nvPr/>
          </p:nvSpPr>
          <p:spPr>
            <a:xfrm>
              <a:off x="20313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0" name="Прямая соединительная линия 9"/>
            <p:cNvSpPr/>
            <p:nvPr/>
          </p:nvSpPr>
          <p:spPr>
            <a:xfrm>
              <a:off x="2708479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1" name="Прямая соединительная линия 10"/>
            <p:cNvSpPr/>
            <p:nvPr/>
          </p:nvSpPr>
          <p:spPr>
            <a:xfrm>
              <a:off x="3385598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2" name="Прямая соединительная линия 11"/>
            <p:cNvSpPr/>
            <p:nvPr/>
          </p:nvSpPr>
          <p:spPr>
            <a:xfrm>
              <a:off x="406271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3" name="Прямая соединительная линия 12"/>
            <p:cNvSpPr/>
            <p:nvPr/>
          </p:nvSpPr>
          <p:spPr>
            <a:xfrm>
              <a:off x="4739836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4" name="Прямая соединительная линия 13"/>
            <p:cNvSpPr/>
            <p:nvPr/>
          </p:nvSpPr>
          <p:spPr>
            <a:xfrm>
              <a:off x="541695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5" name="Прямая соединительная линия 14"/>
            <p:cNvSpPr/>
            <p:nvPr/>
          </p:nvSpPr>
          <p:spPr>
            <a:xfrm>
              <a:off x="6094077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6" name="Прямая соединительная линия 15"/>
            <p:cNvSpPr/>
            <p:nvPr/>
          </p:nvSpPr>
          <p:spPr>
            <a:xfrm>
              <a:off x="677119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Прямая соединительная линия 16"/>
            <p:cNvSpPr/>
            <p:nvPr/>
          </p:nvSpPr>
          <p:spPr>
            <a:xfrm>
              <a:off x="744831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Прямая соединительная линия 17"/>
            <p:cNvSpPr/>
            <p:nvPr/>
          </p:nvSpPr>
          <p:spPr>
            <a:xfrm>
              <a:off x="8125435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Прямая соединительная линия 18"/>
            <p:cNvSpPr/>
            <p:nvPr/>
          </p:nvSpPr>
          <p:spPr>
            <a:xfrm>
              <a:off x="880255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Прямая соединительная линия 19"/>
            <p:cNvSpPr/>
            <p:nvPr/>
          </p:nvSpPr>
          <p:spPr>
            <a:xfrm>
              <a:off x="9479673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1" name="Прямая соединительная линия 20"/>
            <p:cNvSpPr/>
            <p:nvPr/>
          </p:nvSpPr>
          <p:spPr>
            <a:xfrm>
              <a:off x="10156792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Прямая соединительная линия 21"/>
            <p:cNvSpPr/>
            <p:nvPr/>
          </p:nvSpPr>
          <p:spPr>
            <a:xfrm>
              <a:off x="1083391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Прямая соединительная линия 22"/>
            <p:cNvSpPr/>
            <p:nvPr/>
          </p:nvSpPr>
          <p:spPr>
            <a:xfrm>
              <a:off x="11511034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Прямая соединительная линия 23"/>
            <p:cNvSpPr/>
            <p:nvPr/>
          </p:nvSpPr>
          <p:spPr>
            <a:xfrm>
              <a:off x="12188160" y="-2"/>
              <a:ext cx="7" cy="64324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15" name="Группа 25"/>
          <p:cNvGrpSpPr/>
          <p:nvPr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796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2" name="Google Shape;111;p1"/>
          <p:cNvSpPr txBox="1"/>
          <p:nvPr/>
        </p:nvSpPr>
        <p:spPr>
          <a:xfrm>
            <a:off x="289706" y="1812854"/>
            <a:ext cx="6982625" cy="78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lnSpc>
                <a:spcPct val="90000"/>
              </a:lnSpc>
              <a:defRPr sz="5000">
                <a:solidFill>
                  <a:srgbClr val="FFFFFF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pPr>
            <a:endParaRPr dirty="0"/>
          </a:p>
        </p:txBody>
      </p:sp>
      <p:sp>
        <p:nvSpPr>
          <p:cNvPr id="773" name="Прямоугольник 1">
            <a:extLst>
              <a:ext uri="{FF2B5EF4-FFF2-40B4-BE49-F238E27FC236}">
                <a16:creationId xmlns:a16="http://schemas.microsoft.com/office/drawing/2014/main" id="{52E6472C-4020-9A66-1114-0A7EA565E07A}"/>
              </a:ext>
            </a:extLst>
          </p:cNvPr>
          <p:cNvSpPr txBox="1"/>
          <p:nvPr/>
        </p:nvSpPr>
        <p:spPr>
          <a:xfrm>
            <a:off x="3752001" y="441252"/>
            <a:ext cx="739262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rPr lang="ru-RU" dirty="0"/>
              <a:t>Что мы использовали для получения таких результатов?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330B-C9C4-53DB-D1D9-05580C69EB10}"/>
              </a:ext>
            </a:extLst>
          </p:cNvPr>
          <p:cNvSpPr txBox="1"/>
          <p:nvPr/>
        </p:nvSpPr>
        <p:spPr>
          <a:xfrm>
            <a:off x="901969" y="1945758"/>
            <a:ext cx="4062698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ru-RU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😺🚀 Его бустейшество </a:t>
            </a:r>
            <a:r>
              <a:rPr lang="en-US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CatBoost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C77312-DA19-A81F-D803-832F1EAF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49" y="1893050"/>
            <a:ext cx="6068857" cy="3413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Группа 25"/>
          <p:cNvGrpSpPr/>
          <p:nvPr/>
        </p:nvGrpSpPr>
        <p:grpSpPr>
          <a:xfrm>
            <a:off x="-13" y="6987081"/>
            <a:ext cx="12188169" cy="64323"/>
            <a:chOff x="-1" y="0"/>
            <a:chExt cx="12188167" cy="64322"/>
          </a:xfrm>
        </p:grpSpPr>
        <p:sp>
          <p:nvSpPr>
            <p:cNvPr id="824" name="Прямая соединительная линия 26"/>
            <p:cNvSpPr/>
            <p:nvPr/>
          </p:nvSpPr>
          <p:spPr>
            <a:xfrm flipH="1">
              <a:off x="-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Прямая соединительная линия 28"/>
            <p:cNvSpPr/>
            <p:nvPr/>
          </p:nvSpPr>
          <p:spPr>
            <a:xfrm>
              <a:off x="67711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Прямая соединительная линия 29"/>
            <p:cNvSpPr/>
            <p:nvPr/>
          </p:nvSpPr>
          <p:spPr>
            <a:xfrm>
              <a:off x="1354241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Прямая соединительная линия 30"/>
            <p:cNvSpPr/>
            <p:nvPr/>
          </p:nvSpPr>
          <p:spPr>
            <a:xfrm>
              <a:off x="20313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8" name="Прямая соединительная линия 31"/>
            <p:cNvSpPr/>
            <p:nvPr/>
          </p:nvSpPr>
          <p:spPr>
            <a:xfrm>
              <a:off x="2708479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9" name="Прямая соединительная линия 32"/>
            <p:cNvSpPr/>
            <p:nvPr/>
          </p:nvSpPr>
          <p:spPr>
            <a:xfrm>
              <a:off x="3385598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0" name="Прямая соединительная линия 33"/>
            <p:cNvSpPr/>
            <p:nvPr/>
          </p:nvSpPr>
          <p:spPr>
            <a:xfrm>
              <a:off x="406271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Прямая соединительная линия 34"/>
            <p:cNvSpPr/>
            <p:nvPr/>
          </p:nvSpPr>
          <p:spPr>
            <a:xfrm>
              <a:off x="4739836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2" name="Прямая соединительная линия 35"/>
            <p:cNvSpPr/>
            <p:nvPr/>
          </p:nvSpPr>
          <p:spPr>
            <a:xfrm>
              <a:off x="541695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3" name="Прямая соединительная линия 36"/>
            <p:cNvSpPr/>
            <p:nvPr/>
          </p:nvSpPr>
          <p:spPr>
            <a:xfrm>
              <a:off x="6094077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4" name="Прямая соединительная линия 37"/>
            <p:cNvSpPr/>
            <p:nvPr/>
          </p:nvSpPr>
          <p:spPr>
            <a:xfrm>
              <a:off x="677119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5" name="Прямая соединительная линия 38"/>
            <p:cNvSpPr/>
            <p:nvPr/>
          </p:nvSpPr>
          <p:spPr>
            <a:xfrm>
              <a:off x="744831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6" name="Прямая соединительная линия 39"/>
            <p:cNvSpPr/>
            <p:nvPr/>
          </p:nvSpPr>
          <p:spPr>
            <a:xfrm>
              <a:off x="8125435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7" name="Прямая соединительная линия 40"/>
            <p:cNvSpPr/>
            <p:nvPr/>
          </p:nvSpPr>
          <p:spPr>
            <a:xfrm>
              <a:off x="880255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8" name="Прямая соединительная линия 41"/>
            <p:cNvSpPr/>
            <p:nvPr/>
          </p:nvSpPr>
          <p:spPr>
            <a:xfrm>
              <a:off x="9479673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39" name="Прямая соединительная линия 42"/>
            <p:cNvSpPr/>
            <p:nvPr/>
          </p:nvSpPr>
          <p:spPr>
            <a:xfrm>
              <a:off x="10156792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Прямая соединительная линия 43"/>
            <p:cNvSpPr/>
            <p:nvPr/>
          </p:nvSpPr>
          <p:spPr>
            <a:xfrm>
              <a:off x="1083391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Прямая соединительная линия 44"/>
            <p:cNvSpPr/>
            <p:nvPr/>
          </p:nvSpPr>
          <p:spPr>
            <a:xfrm>
              <a:off x="11511034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Прямая соединительная линия 45"/>
            <p:cNvSpPr/>
            <p:nvPr/>
          </p:nvSpPr>
          <p:spPr>
            <a:xfrm>
              <a:off x="12188160" y="-1"/>
              <a:ext cx="7" cy="6432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6" name="Google Shape;111;p1"/>
          <p:cNvSpPr txBox="1"/>
          <p:nvPr/>
        </p:nvSpPr>
        <p:spPr>
          <a:xfrm>
            <a:off x="597231" y="4297625"/>
            <a:ext cx="6982625" cy="161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lnSpc>
                <a:spcPct val="90000"/>
              </a:lnSpc>
              <a:defRPr sz="5000">
                <a:solidFill>
                  <a:srgbClr val="FFFFFF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pPr>
            <a:r>
              <a:rPr dirty="0" err="1"/>
              <a:t>Спасибо</a:t>
            </a:r>
            <a:br>
              <a:rPr dirty="0"/>
            </a:b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внимание</a:t>
            </a: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B3E9C6-BB16-6FFD-3C29-5CEC5ABCB37E}"/>
              </a:ext>
            </a:extLst>
          </p:cNvPr>
          <p:cNvSpPr txBox="1"/>
          <p:nvPr/>
        </p:nvSpPr>
        <p:spPr>
          <a:xfrm>
            <a:off x="2646758" y="1914048"/>
            <a:ext cx="277019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rPr lang="ru-RU" dirty="0"/>
              <a:t>Егор Плечов </a:t>
            </a:r>
            <a:endParaRPr dirty="0"/>
          </a:p>
          <a:p>
            <a:pPr>
              <a:defRPr>
                <a:solidFill>
                  <a:srgbClr val="FFFFFF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rPr lang="en-US" dirty="0"/>
              <a:t>ML</a:t>
            </a:r>
            <a:endParaRPr dirty="0"/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127379AE-66C6-12D7-A65A-36CA201AE13B}"/>
              </a:ext>
            </a:extLst>
          </p:cNvPr>
          <p:cNvSpPr>
            <a:spLocks noChangeAspect="1"/>
          </p:cNvSpPr>
          <p:nvPr/>
        </p:nvSpPr>
        <p:spPr>
          <a:xfrm>
            <a:off x="683197" y="2090225"/>
            <a:ext cx="1348135" cy="1348135"/>
          </a:xfrm>
          <a:prstGeom prst="roundRect">
            <a:avLst>
              <a:gd name="adj" fmla="val 280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VK Sans Display" pitchFamily="2" charset="0"/>
              </a:rPr>
              <a:t>ФОТО</a:t>
            </a:r>
          </a:p>
        </p:txBody>
      </p:sp>
      <p:sp>
        <p:nvSpPr>
          <p:cNvPr id="31" name="Прямоугольник 1">
            <a:extLst>
              <a:ext uri="{FF2B5EF4-FFF2-40B4-BE49-F238E27FC236}">
                <a16:creationId xmlns:a16="http://schemas.microsoft.com/office/drawing/2014/main" id="{20E82142-B938-3F6E-8B3D-022A62B6D479}"/>
              </a:ext>
            </a:extLst>
          </p:cNvPr>
          <p:cNvSpPr txBox="1"/>
          <p:nvPr/>
        </p:nvSpPr>
        <p:spPr>
          <a:xfrm>
            <a:off x="4031854" y="4085369"/>
            <a:ext cx="276954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rPr lang="ru-RU" dirty="0"/>
              <a:t>Георгий Павлов </a:t>
            </a:r>
            <a:endParaRPr dirty="0"/>
          </a:p>
          <a:p>
            <a:pPr>
              <a:defRPr>
                <a:solidFill>
                  <a:srgbClr val="FFFFFF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rPr lang="en-US" dirty="0"/>
              <a:t>Backend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D8805E5-5135-FBEE-6261-56B545BD5363}"/>
              </a:ext>
            </a:extLst>
          </p:cNvPr>
          <p:cNvGrpSpPr/>
          <p:nvPr/>
        </p:nvGrpSpPr>
        <p:grpSpPr>
          <a:xfrm>
            <a:off x="6449857" y="4114787"/>
            <a:ext cx="5680147" cy="2743207"/>
            <a:chOff x="6449857" y="4114787"/>
            <a:chExt cx="5680147" cy="27432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233781FE-508B-DD57-75A7-9F4F5F9CB97E}"/>
                </a:ext>
              </a:extLst>
            </p:cNvPr>
            <p:cNvSpPr/>
            <p:nvPr/>
          </p:nvSpPr>
          <p:spPr>
            <a:xfrm>
              <a:off x="6449857" y="4114787"/>
              <a:ext cx="1062498" cy="1371595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EAA1067-38F8-D2D1-600B-BA89756FD63F}"/>
                </a:ext>
              </a:extLst>
            </p:cNvPr>
            <p:cNvSpPr/>
            <p:nvPr/>
          </p:nvSpPr>
          <p:spPr>
            <a:xfrm>
              <a:off x="7989075" y="4114787"/>
              <a:ext cx="1062491" cy="1371595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22F4D50D-EA29-EB87-D008-59BDCB1E5440}"/>
                </a:ext>
              </a:extLst>
            </p:cNvPr>
            <p:cNvSpPr/>
            <p:nvPr/>
          </p:nvSpPr>
          <p:spPr>
            <a:xfrm>
              <a:off x="9528262" y="4114787"/>
              <a:ext cx="1062498" cy="1371595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A23D7AA1-BC02-93D1-DECC-B9C339D992C8}"/>
                </a:ext>
              </a:extLst>
            </p:cNvPr>
            <p:cNvSpPr/>
            <p:nvPr/>
          </p:nvSpPr>
          <p:spPr>
            <a:xfrm>
              <a:off x="11067506" y="4114787"/>
              <a:ext cx="1062498" cy="1371595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62989CBA-11CA-B6F6-9364-629445B1AA1A}"/>
                </a:ext>
              </a:extLst>
            </p:cNvPr>
            <p:cNvSpPr/>
            <p:nvPr/>
          </p:nvSpPr>
          <p:spPr>
            <a:xfrm>
              <a:off x="6449857" y="5486399"/>
              <a:ext cx="1062498" cy="1371595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D432827-DA04-37E4-3F12-DF707E2329DF}"/>
                </a:ext>
              </a:extLst>
            </p:cNvPr>
            <p:cNvSpPr/>
            <p:nvPr/>
          </p:nvSpPr>
          <p:spPr>
            <a:xfrm>
              <a:off x="7989075" y="5486399"/>
              <a:ext cx="1062491" cy="1371595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4DE0830F-D3D7-2215-4B64-D38C2D1C774C}"/>
                </a:ext>
              </a:extLst>
            </p:cNvPr>
            <p:cNvSpPr/>
            <p:nvPr/>
          </p:nvSpPr>
          <p:spPr>
            <a:xfrm>
              <a:off x="9528262" y="5486399"/>
              <a:ext cx="1062498" cy="1371595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D1A16FD4-F520-47C4-9A0B-CEA3C6F6B195}"/>
                </a:ext>
              </a:extLst>
            </p:cNvPr>
            <p:cNvSpPr/>
            <p:nvPr/>
          </p:nvSpPr>
          <p:spPr>
            <a:xfrm>
              <a:off x="11067506" y="5486399"/>
              <a:ext cx="1062498" cy="1371595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8187EF-F88B-12E5-E912-AC6328A1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5" y="1201015"/>
            <a:ext cx="2253893" cy="30051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56E729-5C76-E19D-74CE-47CAC3C1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38" y="1046378"/>
            <a:ext cx="1938391" cy="29075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07F866-D3D4-7700-F1B7-E42348D67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828" y="864456"/>
            <a:ext cx="3085875" cy="3085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F43C5-1C61-27A7-A230-0F9E3702B05A}"/>
              </a:ext>
            </a:extLst>
          </p:cNvPr>
          <p:cNvSpPr txBox="1"/>
          <p:nvPr/>
        </p:nvSpPr>
        <p:spPr>
          <a:xfrm>
            <a:off x="9031526" y="4228278"/>
            <a:ext cx="2502340" cy="36214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Львов Кирилл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C3E948-F7C9-A342-B055-1396CD5484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7863" y="1773238"/>
            <a:ext cx="4662487" cy="4427537"/>
          </a:xfrm>
        </p:spPr>
        <p:txBody>
          <a:bodyPr>
            <a:normAutofit/>
          </a:bodyPr>
          <a:lstStyle/>
          <a:p>
            <a:pPr lvl="1"/>
            <a:r>
              <a:rPr lang="ru-RU" sz="1600" dirty="0">
                <a:latin typeface="VK Sans Display" pitchFamily="2" charset="0"/>
              </a:rPr>
              <a:t>Удаляем все лишние заливки, границы ячеек и выделения в тексте. Границы уместны, когда хотим обозначить легенду или размещаем на слайде большую таблицу.</a:t>
            </a:r>
          </a:p>
          <a:p>
            <a:pPr lvl="1"/>
            <a:r>
              <a:rPr lang="ru-RU" sz="1600" dirty="0">
                <a:latin typeface="VK Sans Display" pitchFamily="2" charset="0"/>
              </a:rPr>
              <a:t>Выравниваем содержимое текстовых ячеек по левому краю, а ячеек с числами — по правому. Легенду форматируем вместе с контентом.</a:t>
            </a:r>
          </a:p>
          <a:p>
            <a:pPr lvl="1"/>
            <a:r>
              <a:rPr lang="ru-RU" sz="1600" dirty="0">
                <a:latin typeface="VK Sans Display" pitchFamily="2" charset="0"/>
              </a:rPr>
              <a:t>Задаём единый формат округления данных, а единицы измерения переносим в легенду.</a:t>
            </a:r>
          </a:p>
          <a:p>
            <a:pPr lvl="1"/>
            <a:r>
              <a:rPr lang="ru-RU" sz="1600" dirty="0">
                <a:latin typeface="VK Sans Display" pitchFamily="2" charset="0"/>
              </a:rPr>
              <a:t>Если нужны акценты — добавляем их, выделяя текст или заливая строки/столбцы.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604B789-8A6F-2B41-AA10-01905E711CF0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773238"/>
          <a:ext cx="5418136" cy="380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838">
                  <a:extLst>
                    <a:ext uri="{9D8B030D-6E8A-4147-A177-3AD203B41FA5}">
                      <a16:colId xmlns:a16="http://schemas.microsoft.com/office/drawing/2014/main" val="655858090"/>
                    </a:ext>
                  </a:extLst>
                </a:gridCol>
                <a:gridCol w="1752149">
                  <a:extLst>
                    <a:ext uri="{9D8B030D-6E8A-4147-A177-3AD203B41FA5}">
                      <a16:colId xmlns:a16="http://schemas.microsoft.com/office/drawing/2014/main" val="4074780912"/>
                    </a:ext>
                  </a:extLst>
                </a:gridCol>
                <a:gridCol w="1752149">
                  <a:extLst>
                    <a:ext uri="{9D8B030D-6E8A-4147-A177-3AD203B41FA5}">
                      <a16:colId xmlns:a16="http://schemas.microsoft.com/office/drawing/2014/main" val="814759998"/>
                    </a:ext>
                  </a:extLst>
                </a:gridCol>
              </a:tblGrid>
              <a:tr h="633677">
                <a:tc>
                  <a:txBody>
                    <a:bodyPr/>
                    <a:lstStyle/>
                    <a:p>
                      <a:pPr algn="r"/>
                      <a:endParaRPr lang="ru-RU" sz="1600" b="0" dirty="0">
                        <a:solidFill>
                          <a:schemeClr val="tx1"/>
                        </a:solidFill>
                        <a:latin typeface="VK Sans Display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Заголовок столбца, млн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Заголовок столбца, млн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564256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Акцент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2"/>
                          </a:solidFill>
                          <a:latin typeface="VK Sans Display" pitchFamily="2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67857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K Sans Display" pitchFamily="2" charset="0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466268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K Sans Display" pitchFamily="2" charset="0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903808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K Sans Display" pitchFamily="2" charset="0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959494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K Sans Display" pitchFamily="2" charset="0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VK Sans Display" pitchFamily="2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03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8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Оформление схем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15735C-7A30-A244-8AF5-D534B7A61AC3}"/>
              </a:ext>
            </a:extLst>
          </p:cNvPr>
          <p:cNvSpPr/>
          <p:nvPr/>
        </p:nvSpPr>
        <p:spPr>
          <a:xfrm>
            <a:off x="6003744" y="4024386"/>
            <a:ext cx="1807593" cy="83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Подпись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C8B603E-7A85-9B4E-BF09-2ED2225158FE}"/>
              </a:ext>
            </a:extLst>
          </p:cNvPr>
          <p:cNvSpPr/>
          <p:nvPr/>
        </p:nvSpPr>
        <p:spPr>
          <a:xfrm>
            <a:off x="671515" y="2678282"/>
            <a:ext cx="1807593" cy="830242"/>
          </a:xfrm>
          <a:prstGeom prst="roundRect">
            <a:avLst>
              <a:gd name="adj" fmla="val 50000"/>
            </a:avLst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Текстовый блок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5F7974E-ABF2-DB48-A4CC-11510AF04B5B}"/>
              </a:ext>
            </a:extLst>
          </p:cNvPr>
          <p:cNvSpPr/>
          <p:nvPr/>
        </p:nvSpPr>
        <p:spPr>
          <a:xfrm>
            <a:off x="671514" y="4026791"/>
            <a:ext cx="1807593" cy="83024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Текстовый блок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2B0D4CC-2925-FB4D-AE41-361971F2143F}"/>
              </a:ext>
            </a:extLst>
          </p:cNvPr>
          <p:cNvSpPr/>
          <p:nvPr/>
        </p:nvSpPr>
        <p:spPr>
          <a:xfrm>
            <a:off x="671513" y="5370533"/>
            <a:ext cx="1807593" cy="830242"/>
          </a:xfrm>
          <a:prstGeom prst="roundRect">
            <a:avLst>
              <a:gd name="adj" fmla="val 50000"/>
            </a:avLst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Текстовый блок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671512" y="1717226"/>
            <a:ext cx="10874375" cy="6292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>
                <a:latin typeface="VK Sans Display" pitchFamily="2" charset="0"/>
              </a:rPr>
              <a:t>Текст выравниваем по центру и по середине фигуры. </a:t>
            </a:r>
            <a:br>
              <a:rPr lang="ru-RU" sz="1700" dirty="0">
                <a:latin typeface="VK Sans Display" pitchFamily="2" charset="0"/>
              </a:rPr>
            </a:br>
            <a:r>
              <a:rPr lang="ru-RU" sz="1700" dirty="0">
                <a:latin typeface="VK Sans Display" pitchFamily="2" charset="0"/>
              </a:rPr>
              <a:t>Можно использовать акцентные символы и числа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931C6A9-CA8E-0A47-9436-DE0C50E497D7}"/>
              </a:ext>
            </a:extLst>
          </p:cNvPr>
          <p:cNvSpPr/>
          <p:nvPr/>
        </p:nvSpPr>
        <p:spPr>
          <a:xfrm>
            <a:off x="3265841" y="2678282"/>
            <a:ext cx="1807593" cy="830242"/>
          </a:xfrm>
          <a:prstGeom prst="rect">
            <a:avLst/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Текстовый </a:t>
            </a:r>
            <a:br>
              <a:rPr lang="ru-RU" sz="1600" dirty="0">
                <a:solidFill>
                  <a:schemeClr val="tx2"/>
                </a:solidFill>
                <a:latin typeface="VK Sans Display" pitchFamily="2" charset="0"/>
              </a:rPr>
            </a:br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блок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7DF29D-9175-A848-9717-7329C64E1AE9}"/>
              </a:ext>
            </a:extLst>
          </p:cNvPr>
          <p:cNvSpPr/>
          <p:nvPr/>
        </p:nvSpPr>
        <p:spPr>
          <a:xfrm>
            <a:off x="3265840" y="4026791"/>
            <a:ext cx="1807593" cy="83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Текстовый </a:t>
            </a:r>
            <a:br>
              <a:rPr lang="ru-RU" sz="1600" dirty="0">
                <a:solidFill>
                  <a:schemeClr val="bg1"/>
                </a:solidFill>
                <a:latin typeface="VK Sans Display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блок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FFC9844-ECB1-4C4D-8438-E6EDDCC6F49A}"/>
              </a:ext>
            </a:extLst>
          </p:cNvPr>
          <p:cNvSpPr/>
          <p:nvPr/>
        </p:nvSpPr>
        <p:spPr>
          <a:xfrm>
            <a:off x="3265839" y="5370533"/>
            <a:ext cx="1807593" cy="830242"/>
          </a:xfrm>
          <a:prstGeom prst="rect">
            <a:avLst/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Текстовый </a:t>
            </a:r>
            <a:br>
              <a:rPr lang="ru-RU" sz="1600" dirty="0">
                <a:solidFill>
                  <a:schemeClr val="tx2"/>
                </a:solidFill>
                <a:latin typeface="VK Sans Display" pitchFamily="2" charset="0"/>
              </a:rPr>
            </a:br>
            <a:r>
              <a:rPr lang="ru-RU" sz="1600" dirty="0">
                <a:solidFill>
                  <a:schemeClr val="tx2"/>
                </a:solidFill>
                <a:latin typeface="VK Sans Display" pitchFamily="2" charset="0"/>
              </a:rPr>
              <a:t>блок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6816768C-C1CC-7342-BDE9-FFD817540310}"/>
              </a:ext>
            </a:extLst>
          </p:cNvPr>
          <p:cNvSpPr/>
          <p:nvPr/>
        </p:nvSpPr>
        <p:spPr>
          <a:xfrm>
            <a:off x="8796338" y="3864328"/>
            <a:ext cx="1150359" cy="1150359"/>
          </a:xfrm>
          <a:prstGeom prst="roundRect">
            <a:avLst>
              <a:gd name="adj" fmla="val 50000"/>
            </a:avLst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r>
              <a:rPr lang="ru-RU" sz="4400" dirty="0">
                <a:solidFill>
                  <a:schemeClr val="tx2"/>
                </a:solidFill>
                <a:latin typeface="+mj-lt"/>
              </a:rPr>
              <a:t>10</a:t>
            </a:r>
            <a:br>
              <a:rPr lang="ru-RU" sz="2000" dirty="0">
                <a:solidFill>
                  <a:schemeClr val="tx2"/>
                </a:solidFill>
                <a:latin typeface="+mj-lt"/>
              </a:rPr>
            </a:br>
            <a:r>
              <a:rPr lang="ru-RU" sz="2000" dirty="0">
                <a:solidFill>
                  <a:schemeClr val="tx2"/>
                </a:solidFill>
                <a:latin typeface="+mj-lt"/>
              </a:rPr>
              <a:t>млн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1755076F-A85C-144B-96DD-6C6CAFA97CEF}"/>
              </a:ext>
            </a:extLst>
          </p:cNvPr>
          <p:cNvSpPr/>
          <p:nvPr/>
        </p:nvSpPr>
        <p:spPr>
          <a:xfrm>
            <a:off x="10117467" y="3864328"/>
            <a:ext cx="1150359" cy="1150359"/>
          </a:xfrm>
          <a:prstGeom prst="roundRect">
            <a:avLst>
              <a:gd name="adj" fmla="val 50000"/>
            </a:avLst>
          </a:prstGeom>
          <a:solidFill>
            <a:srgbClr val="EB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endParaRPr lang="ru-RU" sz="2000" dirty="0">
              <a:latin typeface="+mj-l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6D2F9AD-BA89-D34A-B679-0F54A9550C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4055" y="4084401"/>
            <a:ext cx="614068" cy="614068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08F0BE7-A139-1148-94AB-8758037D5EA6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479108" y="3093403"/>
            <a:ext cx="7867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6EE3555-2DC5-EB47-989D-2C1A7E7A46F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479107" y="4441912"/>
            <a:ext cx="7867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93A1C8-C0FD-6742-8CE9-80DB94A4DE38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479106" y="5785654"/>
            <a:ext cx="7867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CC3B6C90-3D88-004C-8830-54DEB06EDBD0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5073434" y="3093403"/>
            <a:ext cx="930310" cy="1346104"/>
          </a:xfrm>
          <a:prstGeom prst="bentConnector3">
            <a:avLst/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>
            <a:extLst>
              <a:ext uri="{FF2B5EF4-FFF2-40B4-BE49-F238E27FC236}">
                <a16:creationId xmlns:a16="http://schemas.microsoft.com/office/drawing/2014/main" id="{689548A3-B63A-8D45-9DDA-D5E0030EBA09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073432" y="4439507"/>
            <a:ext cx="930312" cy="134614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A8D9248-02CD-0046-9238-7C4CBC4CAE1E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073433" y="4439507"/>
            <a:ext cx="930311" cy="240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7D4B843-70B3-7841-A520-82A7A00C3AA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811337" y="4439507"/>
            <a:ext cx="98500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ная линия уступом 44">
            <a:extLst>
              <a:ext uri="{FF2B5EF4-FFF2-40B4-BE49-F238E27FC236}">
                <a16:creationId xmlns:a16="http://schemas.microsoft.com/office/drawing/2014/main" id="{026F5860-71A0-EF44-A3FB-57415C7CDDB3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>
            <a:off x="10032083" y="4354123"/>
            <a:ext cx="13527" cy="132112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>
            <a:extLst>
              <a:ext uri="{FF2B5EF4-FFF2-40B4-BE49-F238E27FC236}">
                <a16:creationId xmlns:a16="http://schemas.microsoft.com/office/drawing/2014/main" id="{98445FE5-A9FC-3344-92BD-31577858A221}"/>
              </a:ext>
            </a:extLst>
          </p:cNvPr>
          <p:cNvCxnSpPr>
            <a:cxnSpLocks/>
            <a:stCxn id="22" idx="0"/>
            <a:endCxn id="23" idx="0"/>
          </p:cNvCxnSpPr>
          <p:nvPr/>
        </p:nvCxnSpPr>
        <p:spPr>
          <a:xfrm rot="5400000" flipH="1" flipV="1">
            <a:off x="10032082" y="3203764"/>
            <a:ext cx="13527" cy="132112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2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289ECA2-BD63-5642-8EE1-B6A495F52111}"/>
              </a:ext>
            </a:extLst>
          </p:cNvPr>
          <p:cNvCxnSpPr>
            <a:cxnSpLocks/>
          </p:cNvCxnSpPr>
          <p:nvPr/>
        </p:nvCxnSpPr>
        <p:spPr>
          <a:xfrm flipH="1">
            <a:off x="658813" y="2199500"/>
            <a:ext cx="11533187" cy="0"/>
          </a:xfrm>
          <a:prstGeom prst="line">
            <a:avLst/>
          </a:prstGeom>
          <a:ln w="19050">
            <a:solidFill>
              <a:srgbClr val="007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E88555DE-1BC8-9A47-92F6-482B6873732D}"/>
              </a:ext>
            </a:extLst>
          </p:cNvPr>
          <p:cNvCxnSpPr>
            <a:cxnSpLocks/>
          </p:cNvCxnSpPr>
          <p:nvPr/>
        </p:nvCxnSpPr>
        <p:spPr>
          <a:xfrm flipH="1">
            <a:off x="1" y="4370503"/>
            <a:ext cx="8148637" cy="0"/>
          </a:xfrm>
          <a:prstGeom prst="line">
            <a:avLst/>
          </a:prstGeom>
          <a:ln w="19050">
            <a:solidFill>
              <a:srgbClr val="0077FF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</a:rPr>
              <a:t>Таймлайн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Важное событие…">
            <a:extLst>
              <a:ext uri="{FF2B5EF4-FFF2-40B4-BE49-F238E27FC236}">
                <a16:creationId xmlns:a16="http://schemas.microsoft.com/office/drawing/2014/main" id="{75314B71-1FB2-2C40-B448-891664B85646}"/>
              </a:ext>
            </a:extLst>
          </p:cNvPr>
          <p:cNvSpPr txBox="1"/>
          <p:nvPr/>
        </p:nvSpPr>
        <p:spPr>
          <a:xfrm>
            <a:off x="658813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Важное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событие</a:t>
            </a:r>
            <a:endParaRPr dirty="0">
              <a:latin typeface="VK Sans Display" pitchFamily="2" charset="0"/>
            </a:endParaRPr>
          </a:p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жизни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компании</a:t>
            </a:r>
            <a:endParaRPr dirty="0">
              <a:latin typeface="VK Sans Display" pitchFamily="2" charset="0"/>
            </a:endParaRPr>
          </a:p>
        </p:txBody>
      </p:sp>
      <p:sp>
        <p:nvSpPr>
          <p:cNvPr id="46" name="2010">
            <a:extLst>
              <a:ext uri="{FF2B5EF4-FFF2-40B4-BE49-F238E27FC236}">
                <a16:creationId xmlns:a16="http://schemas.microsoft.com/office/drawing/2014/main" id="{DE24D422-A132-5440-8EF5-0E406B58A932}"/>
              </a:ext>
            </a:extLst>
          </p:cNvPr>
          <p:cNvSpPr txBox="1"/>
          <p:nvPr/>
        </p:nvSpPr>
        <p:spPr>
          <a:xfrm>
            <a:off x="658813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 dirty="0">
                <a:latin typeface="VK Sans Display Medium" pitchFamily="2" charset="0"/>
              </a:rPr>
              <a:t>2010</a:t>
            </a:r>
          </a:p>
        </p:txBody>
      </p:sp>
      <p:sp>
        <p:nvSpPr>
          <p:cNvPr id="47" name="Важное событие…">
            <a:extLst>
              <a:ext uri="{FF2B5EF4-FFF2-40B4-BE49-F238E27FC236}">
                <a16:creationId xmlns:a16="http://schemas.microsoft.com/office/drawing/2014/main" id="{57440C44-EDFB-0A4C-AFCC-99F3C3212903}"/>
              </a:ext>
            </a:extLst>
          </p:cNvPr>
          <p:cNvSpPr txBox="1"/>
          <p:nvPr/>
        </p:nvSpPr>
        <p:spPr>
          <a:xfrm>
            <a:off x="3363214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Важное событие</a:t>
            </a:r>
          </a:p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 жизни компании</a:t>
            </a:r>
          </a:p>
        </p:txBody>
      </p:sp>
      <p:sp>
        <p:nvSpPr>
          <p:cNvPr id="52" name="2011">
            <a:extLst>
              <a:ext uri="{FF2B5EF4-FFF2-40B4-BE49-F238E27FC236}">
                <a16:creationId xmlns:a16="http://schemas.microsoft.com/office/drawing/2014/main" id="{FD9960EA-0B12-E840-93F6-355D7AEF7384}"/>
              </a:ext>
            </a:extLst>
          </p:cNvPr>
          <p:cNvSpPr txBox="1"/>
          <p:nvPr/>
        </p:nvSpPr>
        <p:spPr>
          <a:xfrm>
            <a:off x="3363214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 dirty="0">
                <a:latin typeface="VK Sans Display Medium" pitchFamily="2" charset="0"/>
              </a:rPr>
              <a:t>2011</a:t>
            </a:r>
          </a:p>
        </p:txBody>
      </p:sp>
      <p:sp>
        <p:nvSpPr>
          <p:cNvPr id="56" name="Важное событие…">
            <a:extLst>
              <a:ext uri="{FF2B5EF4-FFF2-40B4-BE49-F238E27FC236}">
                <a16:creationId xmlns:a16="http://schemas.microsoft.com/office/drawing/2014/main" id="{F122B9A4-0CD2-3142-9353-5BB80652316B}"/>
              </a:ext>
            </a:extLst>
          </p:cNvPr>
          <p:cNvSpPr txBox="1"/>
          <p:nvPr/>
        </p:nvSpPr>
        <p:spPr>
          <a:xfrm>
            <a:off x="6073860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Важное событие</a:t>
            </a:r>
          </a:p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 жизни компании</a:t>
            </a:r>
          </a:p>
        </p:txBody>
      </p:sp>
      <p:sp>
        <p:nvSpPr>
          <p:cNvPr id="58" name="2012">
            <a:extLst>
              <a:ext uri="{FF2B5EF4-FFF2-40B4-BE49-F238E27FC236}">
                <a16:creationId xmlns:a16="http://schemas.microsoft.com/office/drawing/2014/main" id="{1F3ED956-C4D9-D445-9844-01A8726CBE55}"/>
              </a:ext>
            </a:extLst>
          </p:cNvPr>
          <p:cNvSpPr txBox="1"/>
          <p:nvPr/>
        </p:nvSpPr>
        <p:spPr>
          <a:xfrm>
            <a:off x="6073860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VK Sans Display Medium" pitchFamily="2" charset="0"/>
              </a:rPr>
              <a:t>2012</a:t>
            </a:r>
          </a:p>
        </p:txBody>
      </p:sp>
      <p:sp>
        <p:nvSpPr>
          <p:cNvPr id="65" name="Кружок">
            <a:extLst>
              <a:ext uri="{FF2B5EF4-FFF2-40B4-BE49-F238E27FC236}">
                <a16:creationId xmlns:a16="http://schemas.microsoft.com/office/drawing/2014/main" id="{B88B0584-8BF6-594C-B412-206FD13F66B2}"/>
              </a:ext>
            </a:extLst>
          </p:cNvPr>
          <p:cNvSpPr/>
          <p:nvPr/>
        </p:nvSpPr>
        <p:spPr>
          <a:xfrm>
            <a:off x="658813" y="2089903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66" name="Кружок">
            <a:extLst>
              <a:ext uri="{FF2B5EF4-FFF2-40B4-BE49-F238E27FC236}">
                <a16:creationId xmlns:a16="http://schemas.microsoft.com/office/drawing/2014/main" id="{AEBA0DEC-596B-7644-BFD2-A6070E72F9F3}"/>
              </a:ext>
            </a:extLst>
          </p:cNvPr>
          <p:cNvSpPr/>
          <p:nvPr/>
        </p:nvSpPr>
        <p:spPr>
          <a:xfrm>
            <a:off x="3416678" y="2089903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67" name="Кружок">
            <a:extLst>
              <a:ext uri="{FF2B5EF4-FFF2-40B4-BE49-F238E27FC236}">
                <a16:creationId xmlns:a16="http://schemas.microsoft.com/office/drawing/2014/main" id="{E9AD005C-8A02-BD4E-8C78-C5D1817CCC55}"/>
              </a:ext>
            </a:extLst>
          </p:cNvPr>
          <p:cNvSpPr/>
          <p:nvPr/>
        </p:nvSpPr>
        <p:spPr>
          <a:xfrm>
            <a:off x="6093813" y="2089903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70" name="Важное событие…">
            <a:extLst>
              <a:ext uri="{FF2B5EF4-FFF2-40B4-BE49-F238E27FC236}">
                <a16:creationId xmlns:a16="http://schemas.microsoft.com/office/drawing/2014/main" id="{924CF110-51F5-EC4F-8C45-42D300FAC988}"/>
              </a:ext>
            </a:extLst>
          </p:cNvPr>
          <p:cNvSpPr txBox="1"/>
          <p:nvPr/>
        </p:nvSpPr>
        <p:spPr>
          <a:xfrm>
            <a:off x="658813" y="5225427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Важное событие</a:t>
            </a:r>
          </a:p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 жизни компании</a:t>
            </a:r>
          </a:p>
        </p:txBody>
      </p:sp>
      <p:sp>
        <p:nvSpPr>
          <p:cNvPr id="71" name="2014">
            <a:extLst>
              <a:ext uri="{FF2B5EF4-FFF2-40B4-BE49-F238E27FC236}">
                <a16:creationId xmlns:a16="http://schemas.microsoft.com/office/drawing/2014/main" id="{DDADF0AF-2BB8-B049-8A55-38056BC409EC}"/>
              </a:ext>
            </a:extLst>
          </p:cNvPr>
          <p:cNvSpPr txBox="1"/>
          <p:nvPr/>
        </p:nvSpPr>
        <p:spPr>
          <a:xfrm>
            <a:off x="658813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VK Sans Display Medium" pitchFamily="2" charset="0"/>
              </a:rPr>
              <a:t>2014</a:t>
            </a:r>
          </a:p>
        </p:txBody>
      </p:sp>
      <p:sp>
        <p:nvSpPr>
          <p:cNvPr id="72" name="Важное событие…">
            <a:extLst>
              <a:ext uri="{FF2B5EF4-FFF2-40B4-BE49-F238E27FC236}">
                <a16:creationId xmlns:a16="http://schemas.microsoft.com/office/drawing/2014/main" id="{3FB584EE-0FBC-324F-85ED-D4C5857DE493}"/>
              </a:ext>
            </a:extLst>
          </p:cNvPr>
          <p:cNvSpPr txBox="1"/>
          <p:nvPr/>
        </p:nvSpPr>
        <p:spPr>
          <a:xfrm>
            <a:off x="3363214" y="5225427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Важное событие</a:t>
            </a:r>
          </a:p>
          <a:p>
            <a:pPr>
              <a:spcBef>
                <a:spcPts val="0"/>
              </a:spcBef>
            </a:pPr>
            <a:r>
              <a:rPr>
                <a:latin typeface="VK Sans Display" pitchFamily="2" charset="0"/>
              </a:rPr>
              <a:t>в жизни компании</a:t>
            </a:r>
          </a:p>
        </p:txBody>
      </p:sp>
      <p:sp>
        <p:nvSpPr>
          <p:cNvPr id="73" name="2015">
            <a:extLst>
              <a:ext uri="{FF2B5EF4-FFF2-40B4-BE49-F238E27FC236}">
                <a16:creationId xmlns:a16="http://schemas.microsoft.com/office/drawing/2014/main" id="{CB97F3C6-25CD-0A44-95D0-6C8E87BD0129}"/>
              </a:ext>
            </a:extLst>
          </p:cNvPr>
          <p:cNvSpPr txBox="1"/>
          <p:nvPr/>
        </p:nvSpPr>
        <p:spPr>
          <a:xfrm>
            <a:off x="3363214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VK Sans Display Medium" pitchFamily="2" charset="0"/>
              </a:rPr>
              <a:t>2015</a:t>
            </a:r>
          </a:p>
        </p:txBody>
      </p:sp>
      <p:sp>
        <p:nvSpPr>
          <p:cNvPr id="75" name="Важное событие…">
            <a:extLst>
              <a:ext uri="{FF2B5EF4-FFF2-40B4-BE49-F238E27FC236}">
                <a16:creationId xmlns:a16="http://schemas.microsoft.com/office/drawing/2014/main" id="{7950252C-ECFD-734F-998A-99191F051942}"/>
              </a:ext>
            </a:extLst>
          </p:cNvPr>
          <p:cNvSpPr txBox="1"/>
          <p:nvPr/>
        </p:nvSpPr>
        <p:spPr>
          <a:xfrm>
            <a:off x="6073860" y="5225427"/>
            <a:ext cx="2038265" cy="7241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Важное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событие</a:t>
            </a:r>
            <a:endParaRPr dirty="0">
              <a:latin typeface="VK Sans Display" pitchFamily="2" charset="0"/>
            </a:endParaRPr>
          </a:p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жизни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компании</a:t>
            </a:r>
            <a:endParaRPr dirty="0">
              <a:latin typeface="VK Sans Display" pitchFamily="2" charset="0"/>
            </a:endParaRPr>
          </a:p>
        </p:txBody>
      </p:sp>
      <p:sp>
        <p:nvSpPr>
          <p:cNvPr id="76" name="2016">
            <a:extLst>
              <a:ext uri="{FF2B5EF4-FFF2-40B4-BE49-F238E27FC236}">
                <a16:creationId xmlns:a16="http://schemas.microsoft.com/office/drawing/2014/main" id="{98D296D6-90C3-1F4F-8F67-D6ED1F897C93}"/>
              </a:ext>
            </a:extLst>
          </p:cNvPr>
          <p:cNvSpPr txBox="1"/>
          <p:nvPr/>
        </p:nvSpPr>
        <p:spPr>
          <a:xfrm>
            <a:off x="6073860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VK Sans Display Medium" pitchFamily="2" charset="0"/>
              </a:rPr>
              <a:t>2016</a:t>
            </a:r>
          </a:p>
        </p:txBody>
      </p:sp>
      <p:sp>
        <p:nvSpPr>
          <p:cNvPr id="77" name="Кружок">
            <a:extLst>
              <a:ext uri="{FF2B5EF4-FFF2-40B4-BE49-F238E27FC236}">
                <a16:creationId xmlns:a16="http://schemas.microsoft.com/office/drawing/2014/main" id="{134479AF-894C-E94B-8D2D-BA00F72A26F6}"/>
              </a:ext>
            </a:extLst>
          </p:cNvPr>
          <p:cNvSpPr/>
          <p:nvPr/>
        </p:nvSpPr>
        <p:spPr>
          <a:xfrm>
            <a:off x="707688" y="4262717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79" name="Кружок">
            <a:extLst>
              <a:ext uri="{FF2B5EF4-FFF2-40B4-BE49-F238E27FC236}">
                <a16:creationId xmlns:a16="http://schemas.microsoft.com/office/drawing/2014/main" id="{B7C2B5BE-8E2C-134F-98D2-8781AA86F22F}"/>
              </a:ext>
            </a:extLst>
          </p:cNvPr>
          <p:cNvSpPr/>
          <p:nvPr/>
        </p:nvSpPr>
        <p:spPr>
          <a:xfrm>
            <a:off x="3416678" y="4262717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0" name="Кружок">
            <a:extLst>
              <a:ext uri="{FF2B5EF4-FFF2-40B4-BE49-F238E27FC236}">
                <a16:creationId xmlns:a16="http://schemas.microsoft.com/office/drawing/2014/main" id="{EE02F04A-31CB-7B4C-AB02-8D1C414092D9}"/>
              </a:ext>
            </a:extLst>
          </p:cNvPr>
          <p:cNvSpPr/>
          <p:nvPr/>
        </p:nvSpPr>
        <p:spPr>
          <a:xfrm>
            <a:off x="6093813" y="4262717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5" name="Важное событие…">
            <a:extLst>
              <a:ext uri="{FF2B5EF4-FFF2-40B4-BE49-F238E27FC236}">
                <a16:creationId xmlns:a16="http://schemas.microsoft.com/office/drawing/2014/main" id="{B3A2B125-F8B5-8B4C-BF89-189C047E3E1F}"/>
              </a:ext>
            </a:extLst>
          </p:cNvPr>
          <p:cNvSpPr txBox="1"/>
          <p:nvPr/>
        </p:nvSpPr>
        <p:spPr>
          <a:xfrm>
            <a:off x="8796338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Важное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событие</a:t>
            </a:r>
            <a:endParaRPr dirty="0">
              <a:latin typeface="VK Sans Display" pitchFamily="2" charset="0"/>
            </a:endParaRPr>
          </a:p>
          <a:p>
            <a:pPr>
              <a:spcBef>
                <a:spcPts val="0"/>
              </a:spcBef>
            </a:pPr>
            <a:r>
              <a:rPr dirty="0" err="1">
                <a:latin typeface="VK Sans Display" pitchFamily="2" charset="0"/>
              </a:rPr>
              <a:t>в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жизни</a:t>
            </a:r>
            <a:r>
              <a:rPr dirty="0">
                <a:latin typeface="VK Sans Display" pitchFamily="2" charset="0"/>
              </a:rPr>
              <a:t> </a:t>
            </a:r>
            <a:r>
              <a:rPr dirty="0" err="1">
                <a:latin typeface="VK Sans Display" pitchFamily="2" charset="0"/>
              </a:rPr>
              <a:t>компании</a:t>
            </a:r>
            <a:endParaRPr dirty="0">
              <a:latin typeface="VK Sans Display" pitchFamily="2" charset="0"/>
            </a:endParaRPr>
          </a:p>
        </p:txBody>
      </p:sp>
      <p:sp>
        <p:nvSpPr>
          <p:cNvPr id="86" name="2013">
            <a:extLst>
              <a:ext uri="{FF2B5EF4-FFF2-40B4-BE49-F238E27FC236}">
                <a16:creationId xmlns:a16="http://schemas.microsoft.com/office/drawing/2014/main" id="{2BA2F0B2-5A25-BD4C-B0CE-0D3B16E21291}"/>
              </a:ext>
            </a:extLst>
          </p:cNvPr>
          <p:cNvSpPr txBox="1"/>
          <p:nvPr/>
        </p:nvSpPr>
        <p:spPr>
          <a:xfrm>
            <a:off x="8796338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VK Sans Display Medium" pitchFamily="2" charset="0"/>
              </a:rPr>
              <a:t>2013</a:t>
            </a:r>
          </a:p>
        </p:txBody>
      </p:sp>
      <p:sp>
        <p:nvSpPr>
          <p:cNvPr id="87" name="Кружок">
            <a:extLst>
              <a:ext uri="{FF2B5EF4-FFF2-40B4-BE49-F238E27FC236}">
                <a16:creationId xmlns:a16="http://schemas.microsoft.com/office/drawing/2014/main" id="{CD476E39-555F-2C45-980F-35E6CD977F02}"/>
              </a:ext>
            </a:extLst>
          </p:cNvPr>
          <p:cNvSpPr/>
          <p:nvPr/>
        </p:nvSpPr>
        <p:spPr>
          <a:xfrm>
            <a:off x="8816291" y="2089903"/>
            <a:ext cx="219195" cy="219195"/>
          </a:xfrm>
          <a:prstGeom prst="ellipse">
            <a:avLst/>
          </a:prstGeom>
          <a:solidFill>
            <a:srgbClr val="0077FF"/>
          </a:solidFill>
          <a:ln w="12700">
            <a:solidFill>
              <a:srgbClr val="0077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76142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Диаграмма </a:t>
            </a:r>
            <a:r>
              <a:rPr lang="ru-RU" dirty="0" err="1">
                <a:solidFill>
                  <a:schemeClr val="tx1"/>
                </a:solidFill>
              </a:rPr>
              <a:t>Ганта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ADC02FF-90B4-6041-AA2D-74A7450C3CC7}"/>
              </a:ext>
            </a:extLst>
          </p:cNvPr>
          <p:cNvGrpSpPr/>
          <p:nvPr/>
        </p:nvGrpSpPr>
        <p:grpSpPr>
          <a:xfrm>
            <a:off x="620176" y="1913757"/>
            <a:ext cx="11003859" cy="4036070"/>
            <a:chOff x="1361698" y="2081183"/>
            <a:chExt cx="10292923" cy="3775309"/>
          </a:xfrm>
        </p:grpSpPr>
        <p:sp>
          <p:nvSpPr>
            <p:cNvPr id="28" name="Линия">
              <a:extLst>
                <a:ext uri="{FF2B5EF4-FFF2-40B4-BE49-F238E27FC236}">
                  <a16:creationId xmlns:a16="http://schemas.microsoft.com/office/drawing/2014/main" id="{DF79D083-13FB-A747-BEF4-49CA2D9945E4}"/>
                </a:ext>
              </a:extLst>
            </p:cNvPr>
            <p:cNvSpPr/>
            <p:nvPr/>
          </p:nvSpPr>
          <p:spPr>
            <a:xfrm>
              <a:off x="2471371" y="5368537"/>
              <a:ext cx="8860525" cy="1"/>
            </a:xfrm>
            <a:prstGeom prst="line">
              <a:avLst/>
            </a:prstGeom>
            <a:ln w="38100">
              <a:solidFill>
                <a:srgbClr val="E1E1E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lnSpc>
                  <a:spcPts val="3000"/>
                </a:lnSpc>
                <a:spcBef>
                  <a:spcPts val="1500"/>
                </a:spcBef>
                <a:defRPr sz="4800" spc="0" baseline="6250">
                  <a:latin typeface="Mail Sans Roman Light"/>
                  <a:ea typeface="Mail Sans Roman Light"/>
                  <a:cs typeface="Mail Sans Roman Light"/>
                  <a:sym typeface="Mail Sans Roman Light"/>
                </a:defRPr>
              </a:pPr>
              <a:endParaRPr sz="2400">
                <a:latin typeface="VK Sans Display" pitchFamily="2" charset="0"/>
              </a:endParaRPr>
            </a:p>
          </p:txBody>
        </p:sp>
        <p:sp>
          <p:nvSpPr>
            <p:cNvPr id="29" name="Кружок">
              <a:extLst>
                <a:ext uri="{FF2B5EF4-FFF2-40B4-BE49-F238E27FC236}">
                  <a16:creationId xmlns:a16="http://schemas.microsoft.com/office/drawing/2014/main" id="{D79DA7C6-028E-1A4F-B72A-354C34763376}"/>
                </a:ext>
              </a:extLst>
            </p:cNvPr>
            <p:cNvSpPr/>
            <p:nvPr/>
          </p:nvSpPr>
          <p:spPr>
            <a:xfrm>
              <a:off x="2475996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0" name="Кружок">
              <a:extLst>
                <a:ext uri="{FF2B5EF4-FFF2-40B4-BE49-F238E27FC236}">
                  <a16:creationId xmlns:a16="http://schemas.microsoft.com/office/drawing/2014/main" id="{A5453FED-70B8-714B-9BC6-B4DADBD64392}"/>
                </a:ext>
              </a:extLst>
            </p:cNvPr>
            <p:cNvSpPr/>
            <p:nvPr/>
          </p:nvSpPr>
          <p:spPr>
            <a:xfrm>
              <a:off x="36591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1" name="Кружок">
              <a:extLst>
                <a:ext uri="{FF2B5EF4-FFF2-40B4-BE49-F238E27FC236}">
                  <a16:creationId xmlns:a16="http://schemas.microsoft.com/office/drawing/2014/main" id="{856AD017-31A3-2C42-ADF7-64DF2582C97E}"/>
                </a:ext>
              </a:extLst>
            </p:cNvPr>
            <p:cNvSpPr/>
            <p:nvPr/>
          </p:nvSpPr>
          <p:spPr>
            <a:xfrm>
              <a:off x="48910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2" name="Кружок">
              <a:extLst>
                <a:ext uri="{FF2B5EF4-FFF2-40B4-BE49-F238E27FC236}">
                  <a16:creationId xmlns:a16="http://schemas.microsoft.com/office/drawing/2014/main" id="{5C275F6B-880E-A34F-B48E-ABE250EFAB4E}"/>
                </a:ext>
              </a:extLst>
            </p:cNvPr>
            <p:cNvSpPr/>
            <p:nvPr/>
          </p:nvSpPr>
          <p:spPr>
            <a:xfrm>
              <a:off x="61864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3" name="Кружок">
              <a:extLst>
                <a:ext uri="{FF2B5EF4-FFF2-40B4-BE49-F238E27FC236}">
                  <a16:creationId xmlns:a16="http://schemas.microsoft.com/office/drawing/2014/main" id="{96BEF60F-850E-2547-816F-54645C626750}"/>
                </a:ext>
              </a:extLst>
            </p:cNvPr>
            <p:cNvSpPr/>
            <p:nvPr/>
          </p:nvSpPr>
          <p:spPr>
            <a:xfrm>
              <a:off x="7472827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4" name="Кружок">
              <a:extLst>
                <a:ext uri="{FF2B5EF4-FFF2-40B4-BE49-F238E27FC236}">
                  <a16:creationId xmlns:a16="http://schemas.microsoft.com/office/drawing/2014/main" id="{414DEF47-48DD-7142-8B66-3B3C21854232}"/>
                </a:ext>
              </a:extLst>
            </p:cNvPr>
            <p:cNvSpPr/>
            <p:nvPr/>
          </p:nvSpPr>
          <p:spPr>
            <a:xfrm>
              <a:off x="87772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5" name="Кружок">
              <a:extLst>
                <a:ext uri="{FF2B5EF4-FFF2-40B4-BE49-F238E27FC236}">
                  <a16:creationId xmlns:a16="http://schemas.microsoft.com/office/drawing/2014/main" id="{9105FDA3-0850-0C4E-B791-58CD38456EB3}"/>
                </a:ext>
              </a:extLst>
            </p:cNvPr>
            <p:cNvSpPr/>
            <p:nvPr/>
          </p:nvSpPr>
          <p:spPr>
            <a:xfrm>
              <a:off x="10081751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6" name="Кружок">
              <a:extLst>
                <a:ext uri="{FF2B5EF4-FFF2-40B4-BE49-F238E27FC236}">
                  <a16:creationId xmlns:a16="http://schemas.microsoft.com/office/drawing/2014/main" id="{58965684-CA22-F04C-BE4E-F421031B42B6}"/>
                </a:ext>
              </a:extLst>
            </p:cNvPr>
            <p:cNvSpPr/>
            <p:nvPr/>
          </p:nvSpPr>
          <p:spPr>
            <a:xfrm>
              <a:off x="11258618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>
                <a:latin typeface="VK Sans Display" pitchFamily="2" charset="0"/>
              </a:endParaRPr>
            </a:p>
          </p:txBody>
        </p:sp>
        <p:sp>
          <p:nvSpPr>
            <p:cNvPr id="37" name="Апр">
              <a:extLst>
                <a:ext uri="{FF2B5EF4-FFF2-40B4-BE49-F238E27FC236}">
                  <a16:creationId xmlns:a16="http://schemas.microsoft.com/office/drawing/2014/main" id="{C7312901-BAB7-2049-973D-7EB1C853E8CB}"/>
                </a:ext>
              </a:extLst>
            </p:cNvPr>
            <p:cNvSpPr txBox="1"/>
            <p:nvPr/>
          </p:nvSpPr>
          <p:spPr>
            <a:xfrm>
              <a:off x="2292470" y="5535671"/>
              <a:ext cx="489465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 dirty="0" err="1">
                  <a:solidFill>
                    <a:schemeClr val="tx1"/>
                  </a:solidFill>
                  <a:latin typeface="VK Sans Display" pitchFamily="2" charset="0"/>
                </a:rPr>
                <a:t>Апр</a:t>
              </a:r>
              <a:endParaRPr sz="1600" dirty="0">
                <a:solidFill>
                  <a:schemeClr val="tx1"/>
                </a:solidFill>
                <a:latin typeface="VK Sans Display" pitchFamily="2" charset="0"/>
              </a:endParaRPr>
            </a:p>
          </p:txBody>
        </p:sp>
        <p:sp>
          <p:nvSpPr>
            <p:cNvPr id="38" name="Март">
              <a:extLst>
                <a:ext uri="{FF2B5EF4-FFF2-40B4-BE49-F238E27FC236}">
                  <a16:creationId xmlns:a16="http://schemas.microsoft.com/office/drawing/2014/main" id="{A8D76D8C-7943-8047-969E-D86DAB21A730}"/>
                </a:ext>
              </a:extLst>
            </p:cNvPr>
            <p:cNvSpPr txBox="1"/>
            <p:nvPr/>
          </p:nvSpPr>
          <p:spPr>
            <a:xfrm>
              <a:off x="3432308" y="5535672"/>
              <a:ext cx="596412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lang="ru-RU" sz="1600" dirty="0">
                  <a:solidFill>
                    <a:schemeClr val="tx1"/>
                  </a:solidFill>
                  <a:latin typeface="VK Sans Display" pitchFamily="2" charset="0"/>
                </a:rPr>
                <a:t>Май</a:t>
              </a:r>
              <a:endParaRPr sz="1600" dirty="0">
                <a:solidFill>
                  <a:schemeClr val="tx1"/>
                </a:solidFill>
                <a:latin typeface="VK Sans Display" pitchFamily="2" charset="0"/>
              </a:endParaRPr>
            </a:p>
          </p:txBody>
        </p:sp>
        <p:sp>
          <p:nvSpPr>
            <p:cNvPr id="39" name="Июнь">
              <a:extLst>
                <a:ext uri="{FF2B5EF4-FFF2-40B4-BE49-F238E27FC236}">
                  <a16:creationId xmlns:a16="http://schemas.microsoft.com/office/drawing/2014/main" id="{1FEFED45-DAC8-0640-AD21-69824F54788A}"/>
                </a:ext>
              </a:extLst>
            </p:cNvPr>
            <p:cNvSpPr txBox="1"/>
            <p:nvPr/>
          </p:nvSpPr>
          <p:spPr>
            <a:xfrm>
              <a:off x="46461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Июнь</a:t>
              </a:r>
            </a:p>
          </p:txBody>
        </p:sp>
        <p:sp>
          <p:nvSpPr>
            <p:cNvPr id="40" name="Июль">
              <a:extLst>
                <a:ext uri="{FF2B5EF4-FFF2-40B4-BE49-F238E27FC236}">
                  <a16:creationId xmlns:a16="http://schemas.microsoft.com/office/drawing/2014/main" id="{9303256F-70F6-A347-9EF2-F99E4F84DDD7}"/>
                </a:ext>
              </a:extLst>
            </p:cNvPr>
            <p:cNvSpPr txBox="1"/>
            <p:nvPr/>
          </p:nvSpPr>
          <p:spPr>
            <a:xfrm>
              <a:off x="59415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Июль</a:t>
              </a:r>
            </a:p>
          </p:txBody>
        </p:sp>
        <p:sp>
          <p:nvSpPr>
            <p:cNvPr id="42" name="Авг">
              <a:extLst>
                <a:ext uri="{FF2B5EF4-FFF2-40B4-BE49-F238E27FC236}">
                  <a16:creationId xmlns:a16="http://schemas.microsoft.com/office/drawing/2014/main" id="{0E50FDCA-5749-6D44-ACDC-2E4621F696D3}"/>
                </a:ext>
              </a:extLst>
            </p:cNvPr>
            <p:cNvSpPr txBox="1"/>
            <p:nvPr/>
          </p:nvSpPr>
          <p:spPr>
            <a:xfrm>
              <a:off x="7227898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Авг</a:t>
              </a:r>
            </a:p>
          </p:txBody>
        </p:sp>
        <p:sp>
          <p:nvSpPr>
            <p:cNvPr id="43" name="Сен">
              <a:extLst>
                <a:ext uri="{FF2B5EF4-FFF2-40B4-BE49-F238E27FC236}">
                  <a16:creationId xmlns:a16="http://schemas.microsoft.com/office/drawing/2014/main" id="{0BD598C0-B145-E245-96E5-DE960C34C4EF}"/>
                </a:ext>
              </a:extLst>
            </p:cNvPr>
            <p:cNvSpPr txBox="1"/>
            <p:nvPr/>
          </p:nvSpPr>
          <p:spPr>
            <a:xfrm>
              <a:off x="85323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Сен</a:t>
              </a:r>
            </a:p>
          </p:txBody>
        </p:sp>
        <p:sp>
          <p:nvSpPr>
            <p:cNvPr id="44" name="Окт">
              <a:extLst>
                <a:ext uri="{FF2B5EF4-FFF2-40B4-BE49-F238E27FC236}">
                  <a16:creationId xmlns:a16="http://schemas.microsoft.com/office/drawing/2014/main" id="{8262BE08-3BCD-6B4D-A969-7DADBB623517}"/>
                </a:ext>
              </a:extLst>
            </p:cNvPr>
            <p:cNvSpPr txBox="1"/>
            <p:nvPr/>
          </p:nvSpPr>
          <p:spPr>
            <a:xfrm>
              <a:off x="9836823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Окт</a:t>
              </a:r>
            </a:p>
          </p:txBody>
        </p:sp>
        <p:sp>
          <p:nvSpPr>
            <p:cNvPr id="45" name="Ноя">
              <a:extLst>
                <a:ext uri="{FF2B5EF4-FFF2-40B4-BE49-F238E27FC236}">
                  <a16:creationId xmlns:a16="http://schemas.microsoft.com/office/drawing/2014/main" id="{FCA11D89-D054-154A-850A-419B537FC91E}"/>
                </a:ext>
              </a:extLst>
            </p:cNvPr>
            <p:cNvSpPr txBox="1"/>
            <p:nvPr/>
          </p:nvSpPr>
          <p:spPr>
            <a:xfrm>
              <a:off x="11013690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VK Sans Display" pitchFamily="2" charset="0"/>
                </a:rPr>
                <a:t>Ноя</a:t>
              </a:r>
            </a:p>
          </p:txBody>
        </p:sp>
        <p:grpSp>
          <p:nvGrpSpPr>
            <p:cNvPr id="48" name="Группа">
              <a:extLst>
                <a:ext uri="{FF2B5EF4-FFF2-40B4-BE49-F238E27FC236}">
                  <a16:creationId xmlns:a16="http://schemas.microsoft.com/office/drawing/2014/main" id="{5DFF7C7E-FBE5-184F-8D84-7C5DBD6D45D2}"/>
                </a:ext>
              </a:extLst>
            </p:cNvPr>
            <p:cNvGrpSpPr/>
            <p:nvPr/>
          </p:nvGrpSpPr>
          <p:grpSpPr>
            <a:xfrm>
              <a:off x="2471370" y="2230394"/>
              <a:ext cx="8860527" cy="2553235"/>
              <a:chOff x="0" y="0"/>
              <a:chExt cx="17721051" cy="5106468"/>
            </a:xfrm>
          </p:grpSpPr>
          <p:sp>
            <p:nvSpPr>
              <p:cNvPr id="63" name="Линия">
                <a:extLst>
                  <a:ext uri="{FF2B5EF4-FFF2-40B4-BE49-F238E27FC236}">
                    <a16:creationId xmlns:a16="http://schemas.microsoft.com/office/drawing/2014/main" id="{497674D1-8059-934B-BD0E-87AB3EB6C921}"/>
                  </a:ext>
                </a:extLst>
              </p:cNvPr>
              <p:cNvSpPr/>
              <p:nvPr/>
            </p:nvSpPr>
            <p:spPr>
              <a:xfrm>
                <a:off x="0" y="5106468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>
                  <a:latin typeface="VK Sans Display" pitchFamily="2" charset="0"/>
                </a:endParaRPr>
              </a:p>
            </p:txBody>
          </p:sp>
          <p:sp>
            <p:nvSpPr>
              <p:cNvPr id="64" name="Линия">
                <a:extLst>
                  <a:ext uri="{FF2B5EF4-FFF2-40B4-BE49-F238E27FC236}">
                    <a16:creationId xmlns:a16="http://schemas.microsoft.com/office/drawing/2014/main" id="{7D48E999-B176-0845-B27F-9729E253FF1E}"/>
                  </a:ext>
                </a:extLst>
              </p:cNvPr>
              <p:cNvSpPr/>
              <p:nvPr/>
            </p:nvSpPr>
            <p:spPr>
              <a:xfrm>
                <a:off x="0" y="3829851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>
                  <a:latin typeface="VK Sans Display" pitchFamily="2" charset="0"/>
                </a:endParaRPr>
              </a:p>
            </p:txBody>
          </p:sp>
          <p:sp>
            <p:nvSpPr>
              <p:cNvPr id="68" name="Линия">
                <a:extLst>
                  <a:ext uri="{FF2B5EF4-FFF2-40B4-BE49-F238E27FC236}">
                    <a16:creationId xmlns:a16="http://schemas.microsoft.com/office/drawing/2014/main" id="{D0DC9E9E-0E4F-D445-9E21-CE01F7260953}"/>
                  </a:ext>
                </a:extLst>
              </p:cNvPr>
              <p:cNvSpPr/>
              <p:nvPr/>
            </p:nvSpPr>
            <p:spPr>
              <a:xfrm>
                <a:off x="0" y="2553234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>
                  <a:latin typeface="VK Sans Display" pitchFamily="2" charset="0"/>
                </a:endParaRPr>
              </a:p>
            </p:txBody>
          </p:sp>
          <p:sp>
            <p:nvSpPr>
              <p:cNvPr id="69" name="Линия">
                <a:extLst>
                  <a:ext uri="{FF2B5EF4-FFF2-40B4-BE49-F238E27FC236}">
                    <a16:creationId xmlns:a16="http://schemas.microsoft.com/office/drawing/2014/main" id="{6D929ECA-DBBD-4449-8E6A-2951E839B21C}"/>
                  </a:ext>
                </a:extLst>
              </p:cNvPr>
              <p:cNvSpPr/>
              <p:nvPr/>
            </p:nvSpPr>
            <p:spPr>
              <a:xfrm>
                <a:off x="0" y="1276617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>
                  <a:latin typeface="VK Sans Display" pitchFamily="2" charset="0"/>
                </a:endParaRPr>
              </a:p>
            </p:txBody>
          </p:sp>
          <p:sp>
            <p:nvSpPr>
              <p:cNvPr id="74" name="Линия">
                <a:extLst>
                  <a:ext uri="{FF2B5EF4-FFF2-40B4-BE49-F238E27FC236}">
                    <a16:creationId xmlns:a16="http://schemas.microsoft.com/office/drawing/2014/main" id="{F2B7C34F-506E-AE43-97EB-BEEEE6725712}"/>
                  </a:ext>
                </a:extLst>
              </p:cNvPr>
              <p:cNvSpPr/>
              <p:nvPr/>
            </p:nvSpPr>
            <p:spPr>
              <a:xfrm>
                <a:off x="0" y="0"/>
                <a:ext cx="17721052" cy="0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>
                  <a:latin typeface="VK Sans Display" pitchFamily="2" charset="0"/>
                </a:endParaRPr>
              </a:p>
            </p:txBody>
          </p:sp>
        </p:grpSp>
        <p:sp>
          <p:nvSpPr>
            <p:cNvPr id="49" name="Сквиркл">
              <a:extLst>
                <a:ext uri="{FF2B5EF4-FFF2-40B4-BE49-F238E27FC236}">
                  <a16:creationId xmlns:a16="http://schemas.microsoft.com/office/drawing/2014/main" id="{170D8280-CFAA-2545-AB83-A356E7170819}"/>
                </a:ext>
              </a:extLst>
            </p:cNvPr>
            <p:cNvSpPr/>
            <p:nvPr/>
          </p:nvSpPr>
          <p:spPr>
            <a:xfrm>
              <a:off x="2471370" y="4667146"/>
              <a:ext cx="1302963" cy="2540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0" name="Сквиркл">
              <a:extLst>
                <a:ext uri="{FF2B5EF4-FFF2-40B4-BE49-F238E27FC236}">
                  <a16:creationId xmlns:a16="http://schemas.microsoft.com/office/drawing/2014/main" id="{0C8A2722-6655-5E45-9184-D8D69B3885E3}"/>
                </a:ext>
              </a:extLst>
            </p:cNvPr>
            <p:cNvSpPr/>
            <p:nvPr/>
          </p:nvSpPr>
          <p:spPr>
            <a:xfrm>
              <a:off x="3532189" y="4028837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1" name="Сквиркл">
              <a:extLst>
                <a:ext uri="{FF2B5EF4-FFF2-40B4-BE49-F238E27FC236}">
                  <a16:creationId xmlns:a16="http://schemas.microsoft.com/office/drawing/2014/main" id="{71B9FEDF-C7C6-7942-8EC4-CA5600DFE3ED}"/>
                </a:ext>
              </a:extLst>
            </p:cNvPr>
            <p:cNvSpPr/>
            <p:nvPr/>
          </p:nvSpPr>
          <p:spPr>
            <a:xfrm>
              <a:off x="4839032" y="4667146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rgbClr val="0077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3" name="Сквиркл">
              <a:extLst>
                <a:ext uri="{FF2B5EF4-FFF2-40B4-BE49-F238E27FC236}">
                  <a16:creationId xmlns:a16="http://schemas.microsoft.com/office/drawing/2014/main" id="{5BB174AD-FC41-5B4E-BC49-DE3104CB92A5}"/>
                </a:ext>
              </a:extLst>
            </p:cNvPr>
            <p:cNvSpPr/>
            <p:nvPr/>
          </p:nvSpPr>
          <p:spPr>
            <a:xfrm>
              <a:off x="4827589" y="3372186"/>
              <a:ext cx="5289641" cy="254001"/>
            </a:xfrm>
            <a:prstGeom prst="roundRect">
              <a:avLst>
                <a:gd name="adj" fmla="val 50000"/>
              </a:avLst>
            </a:prstGeom>
            <a:solidFill>
              <a:srgbClr val="0077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4" name="Сквиркл">
              <a:extLst>
                <a:ext uri="{FF2B5EF4-FFF2-40B4-BE49-F238E27FC236}">
                  <a16:creationId xmlns:a16="http://schemas.microsoft.com/office/drawing/2014/main" id="{02E790A7-B317-B54E-8EE6-A644708C6928}"/>
                </a:ext>
              </a:extLst>
            </p:cNvPr>
            <p:cNvSpPr/>
            <p:nvPr/>
          </p:nvSpPr>
          <p:spPr>
            <a:xfrm>
              <a:off x="7409327" y="2741702"/>
              <a:ext cx="1401985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5" name="Сквиркл">
              <a:extLst>
                <a:ext uri="{FF2B5EF4-FFF2-40B4-BE49-F238E27FC236}">
                  <a16:creationId xmlns:a16="http://schemas.microsoft.com/office/drawing/2014/main" id="{E1A20A54-4B2D-1844-9B34-5249013D7E36}"/>
                </a:ext>
              </a:extLst>
            </p:cNvPr>
            <p:cNvSpPr/>
            <p:nvPr/>
          </p:nvSpPr>
          <p:spPr>
            <a:xfrm>
              <a:off x="8748316" y="2091502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>
                <a:latin typeface="VK Sans Display" pitchFamily="2" charset="0"/>
              </a:endParaRPr>
            </a:p>
          </p:txBody>
        </p:sp>
        <p:sp>
          <p:nvSpPr>
            <p:cNvPr id="57" name="Задача №1">
              <a:extLst>
                <a:ext uri="{FF2B5EF4-FFF2-40B4-BE49-F238E27FC236}">
                  <a16:creationId xmlns:a16="http://schemas.microsoft.com/office/drawing/2014/main" id="{B834E282-2ED0-A94F-87D3-5D9E16C30BCC}"/>
                </a:ext>
              </a:extLst>
            </p:cNvPr>
            <p:cNvSpPr txBox="1"/>
            <p:nvPr/>
          </p:nvSpPr>
          <p:spPr>
            <a:xfrm>
              <a:off x="1361698" y="2081183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  <a:latin typeface="VK Sans Display" pitchFamily="2" charset="0"/>
                </a:rPr>
                <a:t>Задача</a:t>
              </a:r>
              <a:r>
                <a:rPr sz="1400" dirty="0">
                  <a:solidFill>
                    <a:schemeClr val="tx1"/>
                  </a:solidFill>
                  <a:latin typeface="VK Sans Display" pitchFamily="2" charset="0"/>
                </a:rPr>
                <a:t> №1</a:t>
              </a:r>
            </a:p>
          </p:txBody>
        </p:sp>
        <p:sp>
          <p:nvSpPr>
            <p:cNvPr id="59" name="Задача №2">
              <a:extLst>
                <a:ext uri="{FF2B5EF4-FFF2-40B4-BE49-F238E27FC236}">
                  <a16:creationId xmlns:a16="http://schemas.microsoft.com/office/drawing/2014/main" id="{C79AC7F1-37E3-A545-BDC6-B2BCA0A537E8}"/>
                </a:ext>
              </a:extLst>
            </p:cNvPr>
            <p:cNvSpPr txBox="1"/>
            <p:nvPr/>
          </p:nvSpPr>
          <p:spPr>
            <a:xfrm>
              <a:off x="1361698" y="2721525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>
                  <a:solidFill>
                    <a:schemeClr val="tx1"/>
                  </a:solidFill>
                  <a:latin typeface="VK Sans Display" pitchFamily="2" charset="0"/>
                </a:rPr>
                <a:t>Задача №2</a:t>
              </a:r>
            </a:p>
          </p:txBody>
        </p:sp>
        <p:sp>
          <p:nvSpPr>
            <p:cNvPr id="60" name="Задача №3">
              <a:extLst>
                <a:ext uri="{FF2B5EF4-FFF2-40B4-BE49-F238E27FC236}">
                  <a16:creationId xmlns:a16="http://schemas.microsoft.com/office/drawing/2014/main" id="{D95C1D1B-E901-1348-AC79-E8006DBE0704}"/>
                </a:ext>
              </a:extLst>
            </p:cNvPr>
            <p:cNvSpPr txBox="1"/>
            <p:nvPr/>
          </p:nvSpPr>
          <p:spPr>
            <a:xfrm>
              <a:off x="1361698" y="3361868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  <a:latin typeface="VK Sans Display" pitchFamily="2" charset="0"/>
                </a:rPr>
                <a:t>Задача</a:t>
              </a:r>
              <a:r>
                <a:rPr sz="1400" dirty="0">
                  <a:solidFill>
                    <a:schemeClr val="tx1"/>
                  </a:solidFill>
                  <a:latin typeface="VK Sans Display" pitchFamily="2" charset="0"/>
                </a:rPr>
                <a:t> №3</a:t>
              </a:r>
            </a:p>
          </p:txBody>
        </p:sp>
        <p:sp>
          <p:nvSpPr>
            <p:cNvPr id="61" name="Задача №4">
              <a:extLst>
                <a:ext uri="{FF2B5EF4-FFF2-40B4-BE49-F238E27FC236}">
                  <a16:creationId xmlns:a16="http://schemas.microsoft.com/office/drawing/2014/main" id="{15123AC6-00EC-7D40-B8B7-65673928001A}"/>
                </a:ext>
              </a:extLst>
            </p:cNvPr>
            <p:cNvSpPr txBox="1"/>
            <p:nvPr/>
          </p:nvSpPr>
          <p:spPr>
            <a:xfrm>
              <a:off x="1361698" y="4002210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  <a:latin typeface="VK Sans Display" pitchFamily="2" charset="0"/>
                </a:rPr>
                <a:t>Задача</a:t>
              </a:r>
              <a:r>
                <a:rPr sz="1400" dirty="0">
                  <a:solidFill>
                    <a:schemeClr val="tx1"/>
                  </a:solidFill>
                  <a:latin typeface="VK Sans Display" pitchFamily="2" charset="0"/>
                </a:rPr>
                <a:t> №4</a:t>
              </a:r>
            </a:p>
          </p:txBody>
        </p:sp>
        <p:sp>
          <p:nvSpPr>
            <p:cNvPr id="62" name="Задача №5">
              <a:extLst>
                <a:ext uri="{FF2B5EF4-FFF2-40B4-BE49-F238E27FC236}">
                  <a16:creationId xmlns:a16="http://schemas.microsoft.com/office/drawing/2014/main" id="{E352AEBF-4075-7F45-8981-2AB08E281936}"/>
                </a:ext>
              </a:extLst>
            </p:cNvPr>
            <p:cNvSpPr txBox="1"/>
            <p:nvPr/>
          </p:nvSpPr>
          <p:spPr>
            <a:xfrm>
              <a:off x="1361698" y="4642552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  <a:latin typeface="VK Sans Display" pitchFamily="2" charset="0"/>
                </a:rPr>
                <a:t>Задача</a:t>
              </a:r>
              <a:r>
                <a:rPr sz="1400" dirty="0">
                  <a:solidFill>
                    <a:schemeClr val="tx1"/>
                  </a:solidFill>
                  <a:latin typeface="VK Sans Display" pitchFamily="2" charset="0"/>
                </a:rPr>
                <a:t> №5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5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8571A90A-F065-B94F-B77E-AA6AD5C62634}"/>
              </a:ext>
            </a:extLst>
          </p:cNvPr>
          <p:cNvCxnSpPr>
            <a:cxnSpLocks/>
          </p:cNvCxnSpPr>
          <p:nvPr/>
        </p:nvCxnSpPr>
        <p:spPr>
          <a:xfrm flipH="1">
            <a:off x="-42658" y="3591512"/>
            <a:ext cx="12234658" cy="0"/>
          </a:xfrm>
          <a:prstGeom prst="line">
            <a:avLst/>
          </a:prstGeom>
          <a:ln w="38100">
            <a:solidFill>
              <a:srgbClr val="EBF4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2681816" cy="14527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Нумерация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69327433-6E0C-4F4C-BAF2-3221CF1CCB31}"/>
              </a:ext>
            </a:extLst>
          </p:cNvPr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EBF4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schemeClr val="bg1"/>
                </a:solidFill>
                <a:latin typeface="VK Sans Display" pitchFamily="2" charset="0"/>
              </a:rPr>
              <a:t>3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K Sans Display" pitchFamily="2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237230FB-63EE-394B-BAD5-5C7930F808E4}"/>
              </a:ext>
            </a:extLst>
          </p:cNvPr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EBF4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schemeClr val="bg1"/>
                </a:solidFill>
                <a:latin typeface="VK Sans Display" pitchFamily="2" charset="0"/>
              </a:rPr>
              <a:t>4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K Sans Display" pitchFamily="2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45BF2793-1B41-FD4F-8CC6-64B98290C44D}"/>
              </a:ext>
            </a:extLst>
          </p:cNvPr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rgbClr val="0077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schemeClr val="bg1"/>
                </a:solidFill>
                <a:latin typeface="VK Sans Display" pitchFamily="2" charset="0"/>
              </a:rPr>
              <a:t>2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K Sans Display" pitchFamily="2" charset="0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4E3A1B2-DD37-B143-A18A-10BCD0A4356B}"/>
              </a:ext>
            </a:extLst>
          </p:cNvPr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EBF4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K Sans Display" pitchFamily="2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FF036-E2BF-E24F-A32E-AB25D8F18500}"/>
              </a:ext>
            </a:extLst>
          </p:cNvPr>
          <p:cNvSpPr txBox="1"/>
          <p:nvPr/>
        </p:nvSpPr>
        <p:spPr>
          <a:xfrm>
            <a:off x="627281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600" dirty="0">
                <a:latin typeface="VK Sans Display" pitchFamily="2" charset="0"/>
              </a:rPr>
              <a:t>Здесь можно добавить пояснение к этапу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A89DA-9099-EA42-A654-FC82700DC0F9}"/>
              </a:ext>
            </a:extLst>
          </p:cNvPr>
          <p:cNvSpPr txBox="1"/>
          <p:nvPr/>
        </p:nvSpPr>
        <p:spPr>
          <a:xfrm>
            <a:off x="3508870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600" dirty="0">
                <a:latin typeface="VK Sans Display" pitchFamily="2" charset="0"/>
              </a:rPr>
              <a:t>Второй этап важный, поэтому яркий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305C6-2AE4-1449-975D-A94EE6EB7E06}"/>
              </a:ext>
            </a:extLst>
          </p:cNvPr>
          <p:cNvSpPr txBox="1"/>
          <p:nvPr/>
        </p:nvSpPr>
        <p:spPr>
          <a:xfrm>
            <a:off x="6351822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>
                <a:latin typeface="VK Sans Display" pitchFamily="2" charset="0"/>
              </a:rPr>
              <a:t>Здесь можно добавить пояснение к этапу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5B169C-1ACF-4A49-B77A-B78888DE436E}"/>
              </a:ext>
            </a:extLst>
          </p:cNvPr>
          <p:cNvSpPr txBox="1"/>
          <p:nvPr/>
        </p:nvSpPr>
        <p:spPr>
          <a:xfrm>
            <a:off x="9156136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>
                <a:latin typeface="VK Sans Display" pitchFamily="2" charset="0"/>
              </a:rPr>
              <a:t>Здесь можно добавить пояснение к этапу</a:t>
            </a:r>
          </a:p>
        </p:txBody>
      </p:sp>
    </p:spTree>
    <p:extLst>
      <p:ext uri="{BB962C8B-B14F-4D97-AF65-F5344CB8AC3E}">
        <p14:creationId xmlns:p14="http://schemas.microsoft.com/office/powerpoint/2010/main" val="737644022"/>
      </p:ext>
    </p:extLst>
  </p:cSld>
  <p:clrMapOvr>
    <a:masterClrMapping/>
  </p:clrMapOvr>
</p:sld>
</file>

<file path=ppt/theme/theme1.xml><?xml version="1.0" encoding="utf-8"?>
<a:theme xmlns:a="http://schemas.openxmlformats.org/drawingml/2006/main" name="Контентные">
  <a:themeElements>
    <a:clrScheme name="Пользовательские 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00E9FF"/>
      </a:accent2>
      <a:accent3>
        <a:srgbClr val="00D3E2"/>
      </a:accent3>
      <a:accent4>
        <a:srgbClr val="A6A6A6"/>
      </a:accent4>
      <a:accent5>
        <a:srgbClr val="000000"/>
      </a:accent5>
      <a:accent6>
        <a:srgbClr val="FF3785"/>
      </a:accent6>
      <a:hlink>
        <a:srgbClr val="0077FF"/>
      </a:hlink>
      <a:folHlink>
        <a:srgbClr val="00E9FF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24545</TotalTime>
  <Words>967</Words>
  <Application>Microsoft Office PowerPoint</Application>
  <PresentationFormat>Широкоэкранный</PresentationFormat>
  <Paragraphs>316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SF Pro Text Light</vt:lpstr>
      <vt:lpstr>TT Commons</vt:lpstr>
      <vt:lpstr>VK Sans Display</vt:lpstr>
      <vt:lpstr>VK Sans Display DemiBold</vt:lpstr>
      <vt:lpstr>VK Sans Display Medium</vt:lpstr>
      <vt:lpstr>Arial</vt:lpstr>
      <vt:lpstr>Calibri</vt:lpstr>
      <vt:lpstr>Consolas</vt:lpstr>
      <vt:lpstr>Контентные</vt:lpstr>
      <vt:lpstr>Misis UHA</vt:lpstr>
      <vt:lpstr>Презентация PowerPoint</vt:lpstr>
      <vt:lpstr>Презентация PowerPoint</vt:lpstr>
      <vt:lpstr>Презентация PowerPoint</vt:lpstr>
      <vt:lpstr>Заголовок</vt:lpstr>
      <vt:lpstr>Оформление схем</vt:lpstr>
      <vt:lpstr>Таймлайн</vt:lpstr>
      <vt:lpstr>Диаграмма Ганта</vt:lpstr>
      <vt:lpstr>Нумерация</vt:lpstr>
      <vt:lpstr>Примеры диаграмм</vt:lpstr>
      <vt:lpstr>Примеры диаграмм</vt:lpstr>
      <vt:lpstr>Гистограмма и диаграмма с областями</vt:lpstr>
      <vt:lpstr>Пример оформления графика</vt:lpstr>
      <vt:lpstr>Пример оформления графика</vt:lpstr>
      <vt:lpstr>Пример оформления графика</vt:lpstr>
      <vt:lpstr>Заголовок — ключевая мысль слайда</vt:lpstr>
      <vt:lpstr>Оформление большой таблицы: пример</vt:lpstr>
      <vt:lpstr>Оформление большой таблицы: пример</vt:lpstr>
      <vt:lpstr>Оформление большой таблицы: пример</vt:lpstr>
      <vt:lpstr>Презентация PowerPoint</vt:lpstr>
      <vt:lpstr>Интерфейсные иконки </vt:lpstr>
      <vt:lpstr>Интерфейсные иконки </vt:lpstr>
      <vt:lpstr>Интерфейсные иконки </vt:lpstr>
      <vt:lpstr>Интерфейсные иконки </vt:lpstr>
      <vt:lpstr>Логотипы</vt:lpstr>
      <vt:lpstr>Логотипы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Плечов Егор</cp:lastModifiedBy>
  <cp:revision>145</cp:revision>
  <dcterms:created xsi:type="dcterms:W3CDTF">2020-08-24T10:59:58Z</dcterms:created>
  <dcterms:modified xsi:type="dcterms:W3CDTF">2024-04-21T14:03:21Z</dcterms:modified>
</cp:coreProperties>
</file>